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Futura" panose="020B0604020202020204" charset="0"/>
      <p:regular r:id="rId16"/>
    </p:embeddedFont>
    <p:embeddedFont>
      <p:font typeface="Futura Bold" panose="020B0604020202020204" charset="0"/>
      <p:regular r:id="rId17"/>
    </p:embeddedFont>
    <p:embeddedFont>
      <p:font typeface="Futura Bold Italics" panose="020B0604020202020204" charset="0"/>
      <p:regular r:id="rId18"/>
    </p:embeddedFont>
    <p:embeddedFont>
      <p:font typeface="Futura Medium" panose="020B0604020202020204" charset="0"/>
      <p:regular r:id="rId19"/>
    </p:embeddedFont>
    <p:embeddedFont>
      <p:font typeface="Futura Ultra-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92" autoAdjust="0"/>
    <p:restoredTop sz="94622" autoAdjust="0"/>
  </p:normalViewPr>
  <p:slideViewPr>
    <p:cSldViewPr>
      <p:cViewPr varScale="1">
        <p:scale>
          <a:sx n="69" d="100"/>
          <a:sy n="69" d="100"/>
        </p:scale>
        <p:origin x="4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9.png"/><Relationship Id="rId3" Type="http://schemas.openxmlformats.org/officeDocument/2006/relationships/image" Target="../media/image18.png"/><Relationship Id="rId7" Type="http://schemas.openxmlformats.org/officeDocument/2006/relationships/image" Target="../media/image10.jpeg"/><Relationship Id="rId12" Type="http://schemas.openxmlformats.org/officeDocument/2006/relationships/image" Target="../media/image15.jpe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14.jpeg"/><Relationship Id="rId5" Type="http://schemas.openxmlformats.org/officeDocument/2006/relationships/image" Target="../media/image2.png"/><Relationship Id="rId10" Type="http://schemas.openxmlformats.org/officeDocument/2006/relationships/image" Target="../media/image13.jpeg"/><Relationship Id="rId4" Type="http://schemas.openxmlformats.org/officeDocument/2006/relationships/image" Target="../media/image16.png"/><Relationship Id="rId9" Type="http://schemas.openxmlformats.org/officeDocument/2006/relationships/image" Target="../media/image12.jpeg"/><Relationship Id="rId1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6.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png"/><Relationship Id="rId5" Type="http://schemas.openxmlformats.org/officeDocument/2006/relationships/image" Target="../media/image16.png"/><Relationship Id="rId10" Type="http://schemas.openxmlformats.org/officeDocument/2006/relationships/image" Target="../media/image3.png"/><Relationship Id="rId4" Type="http://schemas.openxmlformats.org/officeDocument/2006/relationships/image" Target="../media/image8.png"/><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10.jpeg"/><Relationship Id="rId12" Type="http://schemas.openxmlformats.org/officeDocument/2006/relationships/image" Target="../media/image15.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jpeg"/><Relationship Id="rId5" Type="http://schemas.openxmlformats.org/officeDocument/2006/relationships/image" Target="../media/image8.png"/><Relationship Id="rId10" Type="http://schemas.openxmlformats.org/officeDocument/2006/relationships/image" Target="../media/image13.jpeg"/><Relationship Id="rId4" Type="http://schemas.openxmlformats.org/officeDocument/2006/relationships/image" Target="../media/image7.png"/><Relationship Id="rId9" Type="http://schemas.openxmlformats.org/officeDocument/2006/relationships/image" Target="../media/image12.jpeg"/></Relationships>
</file>

<file path=ppt/slides/_rels/slide9.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6.png"/><Relationship Id="rId3" Type="http://schemas.openxmlformats.org/officeDocument/2006/relationships/image" Target="../media/image9.png"/><Relationship Id="rId7" Type="http://schemas.openxmlformats.org/officeDocument/2006/relationships/image" Target="../media/image10.jpeg"/><Relationship Id="rId12" Type="http://schemas.openxmlformats.org/officeDocument/2006/relationships/image" Target="../media/image15.jpe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14.jpeg"/><Relationship Id="rId5" Type="http://schemas.openxmlformats.org/officeDocument/2006/relationships/image" Target="../media/image8.png"/><Relationship Id="rId10" Type="http://schemas.openxmlformats.org/officeDocument/2006/relationships/image" Target="../media/image13.jpeg"/><Relationship Id="rId4" Type="http://schemas.openxmlformats.org/officeDocument/2006/relationships/image" Target="../media/image7.png"/><Relationship Id="rId9" Type="http://schemas.openxmlformats.org/officeDocument/2006/relationships/image" Target="../media/image12.jpeg"/><Relationship Id="rId1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687041" y="3781408"/>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MORPH SHAPE</a:t>
            </a:r>
          </a:p>
        </p:txBody>
      </p:sp>
      <p:sp>
        <p:nvSpPr>
          <p:cNvPr id="3" name="TextBox 3"/>
          <p:cNvSpPr txBox="1"/>
          <p:nvPr/>
        </p:nvSpPr>
        <p:spPr>
          <a:xfrm>
            <a:off x="1687041" y="3781408"/>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MORPH SHAPE</a:t>
            </a:r>
          </a:p>
        </p:txBody>
      </p:sp>
      <p:sp>
        <p:nvSpPr>
          <p:cNvPr id="4" name="TextBox 4"/>
          <p:cNvSpPr txBox="1"/>
          <p:nvPr/>
        </p:nvSpPr>
        <p:spPr>
          <a:xfrm>
            <a:off x="1687041" y="3781408"/>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MORPH SHAPE</a:t>
            </a:r>
          </a:p>
        </p:txBody>
      </p:sp>
      <p:sp>
        <p:nvSpPr>
          <p:cNvPr id="5" name="TextBox 5"/>
          <p:cNvSpPr txBox="1"/>
          <p:nvPr/>
        </p:nvSpPr>
        <p:spPr>
          <a:xfrm>
            <a:off x="1687041" y="3781408"/>
            <a:ext cx="14913918" cy="2801733"/>
          </a:xfrm>
          <a:prstGeom prst="rect">
            <a:avLst/>
          </a:prstGeom>
        </p:spPr>
        <p:txBody>
          <a:bodyPr lIns="0" tIns="0" rIns="0" bIns="0" rtlCol="0" anchor="t">
            <a:spAutoFit/>
          </a:bodyPr>
          <a:lstStyle/>
          <a:p>
            <a:pPr algn="ctr">
              <a:lnSpc>
                <a:spcPts val="18429"/>
              </a:lnSpc>
              <a:spcBef>
                <a:spcPct val="0"/>
              </a:spcBef>
            </a:pPr>
            <a:r>
              <a:rPr lang="en-US" sz="18429" spc="-774" dirty="0">
                <a:solidFill>
                  <a:srgbClr val="FFFFFF"/>
                </a:solidFill>
                <a:latin typeface="Futura"/>
                <a:ea typeface="Futura"/>
                <a:cs typeface="Futura"/>
                <a:sym typeface="Futura"/>
              </a:rPr>
              <a:t>MORPH SHAPE</a:t>
            </a:r>
          </a:p>
        </p:txBody>
      </p:sp>
      <p:sp>
        <p:nvSpPr>
          <p:cNvPr id="6" name="TextBox 6"/>
          <p:cNvSpPr txBox="1"/>
          <p:nvPr/>
        </p:nvSpPr>
        <p:spPr>
          <a:xfrm>
            <a:off x="1687011" y="3781408"/>
            <a:ext cx="14913978" cy="2798931"/>
          </a:xfrm>
          <a:prstGeom prst="rect">
            <a:avLst/>
          </a:prstGeom>
        </p:spPr>
        <p:txBody>
          <a:bodyPr lIns="0" tIns="0" rIns="0" bIns="0" rtlCol="0" anchor="t">
            <a:spAutoFit/>
          </a:bodyPr>
          <a:lstStyle/>
          <a:p>
            <a:pPr algn="ctr">
              <a:lnSpc>
                <a:spcPts val="18429"/>
              </a:lnSpc>
              <a:spcBef>
                <a:spcPct val="0"/>
              </a:spcBef>
            </a:pPr>
            <a:r>
              <a:rPr lang="en-US" sz="18429" spc="-774" dirty="0">
                <a:solidFill>
                  <a:srgbClr val="FFFFFF"/>
                </a:solidFill>
                <a:latin typeface="Futura"/>
                <a:ea typeface="Futura"/>
                <a:cs typeface="Futura"/>
                <a:sym typeface="Futura"/>
              </a:rPr>
              <a:t>MORPH SHAPE</a:t>
            </a:r>
          </a:p>
        </p:txBody>
      </p:sp>
      <p:sp>
        <p:nvSpPr>
          <p:cNvPr id="7" name="Freeform 7"/>
          <p:cNvSpPr/>
          <p:nvPr/>
        </p:nvSpPr>
        <p:spPr>
          <a:xfrm>
            <a:off x="2156867" y="8387382"/>
            <a:ext cx="13974265" cy="13956797"/>
          </a:xfrm>
          <a:custGeom>
            <a:avLst/>
            <a:gdLst/>
            <a:ahLst/>
            <a:cxnLst/>
            <a:rect l="l" t="t" r="r" b="b"/>
            <a:pathLst>
              <a:path w="13974265" h="13956797">
                <a:moveTo>
                  <a:pt x="0" y="0"/>
                </a:moveTo>
                <a:lnTo>
                  <a:pt x="13974266" y="0"/>
                </a:lnTo>
                <a:lnTo>
                  <a:pt x="13974266" y="13956797"/>
                </a:lnTo>
                <a:lnTo>
                  <a:pt x="0" y="13956797"/>
                </a:lnTo>
                <a:lnTo>
                  <a:pt x="0" y="0"/>
                </a:lnTo>
                <a:close/>
              </a:path>
            </a:pathLst>
          </a:custGeom>
          <a:blipFill>
            <a:blip r:embed="rId2"/>
            <a:stretch>
              <a:fillRect/>
            </a:stretch>
          </a:blipFill>
          <a:ln cap="sq">
            <a:noFill/>
            <a:prstDash val="solid"/>
            <a:miter/>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97058" y="9605488"/>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2">
              <a:alphaModFix amt="0"/>
            </a:blip>
            <a:stretch>
              <a:fillRect/>
            </a:stretch>
          </a:blipFill>
        </p:spPr>
        <p:txBody>
          <a:bodyPr/>
          <a:lstStyle/>
          <a:p>
            <a:endParaRPr lang="en-US"/>
          </a:p>
        </p:txBody>
      </p:sp>
      <p:sp>
        <p:nvSpPr>
          <p:cNvPr id="3" name="Freeform 3"/>
          <p:cNvSpPr/>
          <p:nvPr/>
        </p:nvSpPr>
        <p:spPr>
          <a:xfrm>
            <a:off x="1028700" y="10107896"/>
            <a:ext cx="5414968" cy="8106746"/>
          </a:xfrm>
          <a:custGeom>
            <a:avLst/>
            <a:gdLst/>
            <a:ahLst/>
            <a:cxnLst/>
            <a:rect l="l" t="t" r="r" b="b"/>
            <a:pathLst>
              <a:path w="5414968" h="8106746">
                <a:moveTo>
                  <a:pt x="0" y="0"/>
                </a:moveTo>
                <a:lnTo>
                  <a:pt x="5414968" y="0"/>
                </a:lnTo>
                <a:lnTo>
                  <a:pt x="5414968" y="8106745"/>
                </a:lnTo>
                <a:lnTo>
                  <a:pt x="0" y="8106745"/>
                </a:lnTo>
                <a:lnTo>
                  <a:pt x="0" y="0"/>
                </a:lnTo>
                <a:close/>
              </a:path>
            </a:pathLst>
          </a:custGeom>
          <a:blipFill>
            <a:blip r:embed="rId3">
              <a:alphaModFix amt="0"/>
            </a:blip>
            <a:stretch>
              <a:fillRect l="-55502" t="-55901"/>
            </a:stretch>
          </a:blipFill>
        </p:spPr>
        <p:txBody>
          <a:bodyPr/>
          <a:lstStyle/>
          <a:p>
            <a:endParaRPr lang="en-US"/>
          </a:p>
        </p:txBody>
      </p:sp>
      <p:sp>
        <p:nvSpPr>
          <p:cNvPr id="4" name="Freeform 4"/>
          <p:cNvSpPr/>
          <p:nvPr/>
        </p:nvSpPr>
        <p:spPr>
          <a:xfrm rot="-10800000">
            <a:off x="-3242288" y="-1860346"/>
            <a:ext cx="14007691" cy="14007691"/>
          </a:xfrm>
          <a:custGeom>
            <a:avLst/>
            <a:gdLst/>
            <a:ahLst/>
            <a:cxnLst/>
            <a:rect l="l" t="t" r="r" b="b"/>
            <a:pathLst>
              <a:path w="14007691" h="14007691">
                <a:moveTo>
                  <a:pt x="0" y="0"/>
                </a:moveTo>
                <a:lnTo>
                  <a:pt x="14007691" y="0"/>
                </a:lnTo>
                <a:lnTo>
                  <a:pt x="14007691" y="14007692"/>
                </a:lnTo>
                <a:lnTo>
                  <a:pt x="0" y="14007692"/>
                </a:lnTo>
                <a:lnTo>
                  <a:pt x="0" y="0"/>
                </a:lnTo>
                <a:close/>
              </a:path>
            </a:pathLst>
          </a:custGeom>
          <a:blipFill>
            <a:blip r:embed="rId4"/>
            <a:stretch>
              <a:fillRect/>
            </a:stretch>
          </a:blipFill>
        </p:spPr>
        <p:txBody>
          <a:bodyPr/>
          <a:lstStyle/>
          <a:p>
            <a:endParaRPr lang="en-US"/>
          </a:p>
        </p:txBody>
      </p:sp>
      <p:sp>
        <p:nvSpPr>
          <p:cNvPr id="5" name="Freeform 5"/>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5"/>
            <a:stretch>
              <a:fillRect/>
            </a:stretch>
          </a:blipFill>
        </p:spPr>
        <p:txBody>
          <a:bodyPr/>
          <a:lstStyle/>
          <a:p>
            <a:endParaRPr lang="en-US"/>
          </a:p>
        </p:txBody>
      </p:sp>
      <p:pic>
        <p:nvPicPr>
          <p:cNvPr id="6" name="Picture 6"/>
          <p:cNvPicPr>
            <a:picLocks noChangeAspect="1"/>
          </p:cNvPicPr>
          <p:nvPr/>
        </p:nvPicPr>
        <p:blipFill>
          <a:blip r:embed="rId6"/>
          <a:stretch>
            <a:fillRect/>
          </a:stretch>
        </p:blipFill>
        <p:spPr>
          <a:xfrm>
            <a:off x="-538001" y="443319"/>
            <a:ext cx="10562183" cy="10042352"/>
          </a:xfrm>
          <a:prstGeom prst="rect">
            <a:avLst/>
          </a:prstGeom>
        </p:spPr>
      </p:pic>
      <p:sp>
        <p:nvSpPr>
          <p:cNvPr id="7" name="TextBox 7"/>
          <p:cNvSpPr txBox="1"/>
          <p:nvPr/>
        </p:nvSpPr>
        <p:spPr>
          <a:xfrm>
            <a:off x="-4653661" y="1028700"/>
            <a:ext cx="4995842" cy="13379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Gallery</a:t>
            </a:r>
          </a:p>
        </p:txBody>
      </p:sp>
      <p:sp>
        <p:nvSpPr>
          <p:cNvPr id="8" name="Freeform 8"/>
          <p:cNvSpPr/>
          <p:nvPr/>
        </p:nvSpPr>
        <p:spPr>
          <a:xfrm>
            <a:off x="-11323043"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7">
              <a:alphaModFix amt="0"/>
            </a:blip>
            <a:stretch>
              <a:fillRect t="-147901" b="-332986"/>
            </a:stretch>
          </a:blipFill>
        </p:spPr>
        <p:txBody>
          <a:bodyPr/>
          <a:lstStyle/>
          <a:p>
            <a:endParaRPr lang="en-US"/>
          </a:p>
        </p:txBody>
      </p:sp>
      <p:sp>
        <p:nvSpPr>
          <p:cNvPr id="9" name="Freeform 9"/>
          <p:cNvSpPr/>
          <p:nvPr/>
        </p:nvSpPr>
        <p:spPr>
          <a:xfrm>
            <a:off x="-4653661" y="2814319"/>
            <a:ext cx="4995842" cy="6556819"/>
          </a:xfrm>
          <a:custGeom>
            <a:avLst/>
            <a:gdLst/>
            <a:ahLst/>
            <a:cxnLst/>
            <a:rect l="l" t="t" r="r" b="b"/>
            <a:pathLst>
              <a:path w="4995842" h="6556819">
                <a:moveTo>
                  <a:pt x="0" y="0"/>
                </a:moveTo>
                <a:lnTo>
                  <a:pt x="4995842" y="0"/>
                </a:lnTo>
                <a:lnTo>
                  <a:pt x="4995842" y="6556820"/>
                </a:lnTo>
                <a:lnTo>
                  <a:pt x="0" y="6556820"/>
                </a:lnTo>
                <a:lnTo>
                  <a:pt x="0" y="0"/>
                </a:lnTo>
                <a:close/>
              </a:path>
            </a:pathLst>
          </a:custGeom>
          <a:blipFill>
            <a:blip r:embed="rId8">
              <a:alphaModFix amt="0"/>
            </a:blip>
            <a:stretch>
              <a:fillRect t="-5752" b="-8608"/>
            </a:stretch>
          </a:blipFill>
        </p:spPr>
        <p:txBody>
          <a:bodyPr/>
          <a:lstStyle/>
          <a:p>
            <a:endParaRPr lang="en-US"/>
          </a:p>
        </p:txBody>
      </p:sp>
      <p:sp>
        <p:nvSpPr>
          <p:cNvPr id="10" name="Freeform 10"/>
          <p:cNvSpPr/>
          <p:nvPr/>
        </p:nvSpPr>
        <p:spPr>
          <a:xfrm>
            <a:off x="-4653661" y="2814319"/>
            <a:ext cx="4995842" cy="3054572"/>
          </a:xfrm>
          <a:custGeom>
            <a:avLst/>
            <a:gdLst/>
            <a:ahLst/>
            <a:cxnLst/>
            <a:rect l="l" t="t" r="r" b="b"/>
            <a:pathLst>
              <a:path w="4995842" h="3054572">
                <a:moveTo>
                  <a:pt x="0" y="0"/>
                </a:moveTo>
                <a:lnTo>
                  <a:pt x="4995842" y="0"/>
                </a:lnTo>
                <a:lnTo>
                  <a:pt x="4995842" y="3054572"/>
                </a:lnTo>
                <a:lnTo>
                  <a:pt x="0" y="3054572"/>
                </a:lnTo>
                <a:lnTo>
                  <a:pt x="0" y="0"/>
                </a:lnTo>
                <a:close/>
              </a:path>
            </a:pathLst>
          </a:custGeom>
          <a:blipFill>
            <a:blip r:embed="rId9">
              <a:alphaModFix amt="0"/>
            </a:blip>
            <a:stretch>
              <a:fillRect t="-72741" b="-72741"/>
            </a:stretch>
          </a:blipFill>
        </p:spPr>
        <p:txBody>
          <a:bodyPr/>
          <a:lstStyle/>
          <a:p>
            <a:endParaRPr lang="en-US"/>
          </a:p>
        </p:txBody>
      </p:sp>
      <p:sp>
        <p:nvSpPr>
          <p:cNvPr id="11" name="Freeform 11"/>
          <p:cNvSpPr/>
          <p:nvPr/>
        </p:nvSpPr>
        <p:spPr>
          <a:xfrm>
            <a:off x="-5727125" y="2814319"/>
            <a:ext cx="6069306" cy="3054572"/>
          </a:xfrm>
          <a:custGeom>
            <a:avLst/>
            <a:gdLst/>
            <a:ahLst/>
            <a:cxnLst/>
            <a:rect l="l" t="t" r="r" b="b"/>
            <a:pathLst>
              <a:path w="6069306" h="3054572">
                <a:moveTo>
                  <a:pt x="0" y="0"/>
                </a:moveTo>
                <a:lnTo>
                  <a:pt x="6069306" y="0"/>
                </a:lnTo>
                <a:lnTo>
                  <a:pt x="6069306" y="3054572"/>
                </a:lnTo>
                <a:lnTo>
                  <a:pt x="0" y="3054572"/>
                </a:lnTo>
                <a:lnTo>
                  <a:pt x="0" y="0"/>
                </a:lnTo>
                <a:close/>
              </a:path>
            </a:pathLst>
          </a:custGeom>
          <a:blipFill>
            <a:blip r:embed="rId10">
              <a:alphaModFix amt="0"/>
            </a:blip>
            <a:stretch>
              <a:fillRect t="-16190" b="-16190"/>
            </a:stretch>
          </a:blipFill>
        </p:spPr>
        <p:txBody>
          <a:bodyPr/>
          <a:lstStyle/>
          <a:p>
            <a:endParaRPr lang="en-US"/>
          </a:p>
        </p:txBody>
      </p:sp>
      <p:sp>
        <p:nvSpPr>
          <p:cNvPr id="12" name="Freeform 12"/>
          <p:cNvSpPr/>
          <p:nvPr/>
        </p:nvSpPr>
        <p:spPr>
          <a:xfrm>
            <a:off x="-5727125" y="6316566"/>
            <a:ext cx="6069306" cy="3054572"/>
          </a:xfrm>
          <a:custGeom>
            <a:avLst/>
            <a:gdLst/>
            <a:ahLst/>
            <a:cxnLst/>
            <a:rect l="l" t="t" r="r" b="b"/>
            <a:pathLst>
              <a:path w="6069306" h="3054572">
                <a:moveTo>
                  <a:pt x="0" y="0"/>
                </a:moveTo>
                <a:lnTo>
                  <a:pt x="6069306" y="0"/>
                </a:lnTo>
                <a:lnTo>
                  <a:pt x="6069306" y="3054573"/>
                </a:lnTo>
                <a:lnTo>
                  <a:pt x="0" y="3054573"/>
                </a:lnTo>
                <a:lnTo>
                  <a:pt x="0" y="0"/>
                </a:lnTo>
                <a:close/>
              </a:path>
            </a:pathLst>
          </a:custGeom>
          <a:blipFill>
            <a:blip r:embed="rId11">
              <a:alphaModFix amt="0"/>
            </a:blip>
            <a:stretch>
              <a:fillRect t="-965" b="-31415"/>
            </a:stretch>
          </a:blipFill>
        </p:spPr>
        <p:txBody>
          <a:bodyPr/>
          <a:lstStyle/>
          <a:p>
            <a:endParaRPr lang="en-US"/>
          </a:p>
        </p:txBody>
      </p:sp>
      <p:sp>
        <p:nvSpPr>
          <p:cNvPr id="13" name="Freeform 13"/>
          <p:cNvSpPr/>
          <p:nvPr/>
        </p:nvSpPr>
        <p:spPr>
          <a:xfrm>
            <a:off x="-4653661" y="6316566"/>
            <a:ext cx="4995842" cy="3054572"/>
          </a:xfrm>
          <a:custGeom>
            <a:avLst/>
            <a:gdLst/>
            <a:ahLst/>
            <a:cxnLst/>
            <a:rect l="l" t="t" r="r" b="b"/>
            <a:pathLst>
              <a:path w="4995842" h="3054572">
                <a:moveTo>
                  <a:pt x="0" y="0"/>
                </a:moveTo>
                <a:lnTo>
                  <a:pt x="4995842" y="0"/>
                </a:lnTo>
                <a:lnTo>
                  <a:pt x="4995842" y="3054573"/>
                </a:lnTo>
                <a:lnTo>
                  <a:pt x="0" y="3054573"/>
                </a:lnTo>
                <a:lnTo>
                  <a:pt x="0" y="0"/>
                </a:lnTo>
                <a:close/>
              </a:path>
            </a:pathLst>
          </a:custGeom>
          <a:blipFill>
            <a:blip r:embed="rId12">
              <a:alphaModFix amt="0"/>
            </a:blip>
            <a:stretch>
              <a:fillRect t="-4483" b="-4483"/>
            </a:stretch>
          </a:blipFill>
        </p:spPr>
        <p:txBody>
          <a:bodyPr/>
          <a:lstStyle/>
          <a:p>
            <a:endParaRPr lang="en-US"/>
          </a:p>
        </p:txBody>
      </p:sp>
      <p:sp>
        <p:nvSpPr>
          <p:cNvPr id="14" name="Freeform 14"/>
          <p:cNvSpPr/>
          <p:nvPr/>
        </p:nvSpPr>
        <p:spPr>
          <a:xfrm>
            <a:off x="-995763" y="1028700"/>
            <a:ext cx="1337944" cy="1337944"/>
          </a:xfrm>
          <a:custGeom>
            <a:avLst/>
            <a:gdLst/>
            <a:ahLst/>
            <a:cxnLst/>
            <a:rect l="l" t="t" r="r" b="b"/>
            <a:pathLst>
              <a:path w="1337944" h="1337944">
                <a:moveTo>
                  <a:pt x="0" y="0"/>
                </a:moveTo>
                <a:lnTo>
                  <a:pt x="1337944" y="0"/>
                </a:lnTo>
                <a:lnTo>
                  <a:pt x="1337944" y="1337944"/>
                </a:lnTo>
                <a:lnTo>
                  <a:pt x="0" y="1337944"/>
                </a:lnTo>
                <a:lnTo>
                  <a:pt x="0" y="0"/>
                </a:lnTo>
                <a:close/>
              </a:path>
            </a:pathLst>
          </a:custGeom>
          <a:blipFill>
            <a:blip r:embed="rId13">
              <a:alphaModFix amt="0"/>
            </a:blip>
            <a:stretch>
              <a:fillRect/>
            </a:stretch>
          </a:blipFill>
        </p:spPr>
        <p:txBody>
          <a:bodyPr/>
          <a:lstStyle/>
          <a:p>
            <a:endParaRPr lang="en-US"/>
          </a:p>
        </p:txBody>
      </p:sp>
      <p:sp>
        <p:nvSpPr>
          <p:cNvPr id="15" name="TextBox 1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6" name="TextBox 1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7" name="TextBox 1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8" name="TextBox 18"/>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9" name="TextBox 19"/>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20" name="Group 20"/>
          <p:cNvGrpSpPr/>
          <p:nvPr/>
        </p:nvGrpSpPr>
        <p:grpSpPr>
          <a:xfrm>
            <a:off x="11483220" y="1874203"/>
            <a:ext cx="5776080" cy="6538594"/>
            <a:chOff x="0" y="0"/>
            <a:chExt cx="7701440" cy="8718126"/>
          </a:xfrm>
        </p:grpSpPr>
        <p:sp>
          <p:nvSpPr>
            <p:cNvPr id="21" name="TextBox 21"/>
            <p:cNvSpPr txBox="1"/>
            <p:nvPr/>
          </p:nvSpPr>
          <p:spPr>
            <a:xfrm>
              <a:off x="0" y="0"/>
              <a:ext cx="7701440" cy="32698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Market Research</a:t>
              </a:r>
            </a:p>
          </p:txBody>
        </p:sp>
        <p:sp>
          <p:nvSpPr>
            <p:cNvPr id="22" name="TextBox 22"/>
            <p:cNvSpPr txBox="1"/>
            <p:nvPr/>
          </p:nvSpPr>
          <p:spPr>
            <a:xfrm>
              <a:off x="0" y="3222201"/>
              <a:ext cx="7701440" cy="54959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grpSp>
        <p:nvGrpSpPr>
          <p:cNvPr id="23" name="Group 23"/>
          <p:cNvGrpSpPr/>
          <p:nvPr/>
        </p:nvGrpSpPr>
        <p:grpSpPr>
          <a:xfrm>
            <a:off x="7090277" y="10107896"/>
            <a:ext cx="9608487" cy="3580270"/>
            <a:chOff x="0" y="0"/>
            <a:chExt cx="12811316" cy="4773694"/>
          </a:xfrm>
        </p:grpSpPr>
        <p:sp>
          <p:nvSpPr>
            <p:cNvPr id="24" name="TextBox 24"/>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Contact Us</a:t>
              </a:r>
            </a:p>
          </p:txBody>
        </p:sp>
        <p:sp>
          <p:nvSpPr>
            <p:cNvPr id="25" name="TextBox 25"/>
            <p:cNvSpPr txBox="1"/>
            <p:nvPr/>
          </p:nvSpPr>
          <p:spPr>
            <a:xfrm>
              <a:off x="38100" y="1698201"/>
              <a:ext cx="12279895"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 Anywhere St., Any City,ST 12345</a:t>
              </a:r>
            </a:p>
          </p:txBody>
        </p:sp>
        <p:sp>
          <p:nvSpPr>
            <p:cNvPr id="26" name="TextBox 26"/>
            <p:cNvSpPr txBox="1"/>
            <p:nvPr/>
          </p:nvSpPr>
          <p:spPr>
            <a:xfrm>
              <a:off x="38100" y="2339598"/>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123-456-7890</a:t>
              </a:r>
            </a:p>
          </p:txBody>
        </p:sp>
        <p:sp>
          <p:nvSpPr>
            <p:cNvPr id="27" name="TextBox 27"/>
            <p:cNvSpPr txBox="1"/>
            <p:nvPr/>
          </p:nvSpPr>
          <p:spPr>
            <a:xfrm>
              <a:off x="38100" y="2980995"/>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hello@reallygreatsite.com</a:t>
              </a:r>
            </a:p>
          </p:txBody>
        </p:sp>
        <p:sp>
          <p:nvSpPr>
            <p:cNvPr id="28" name="TextBox 28"/>
            <p:cNvSpPr txBox="1"/>
            <p:nvPr/>
          </p:nvSpPr>
          <p:spPr>
            <a:xfrm>
              <a:off x="38100" y="4263789"/>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reallygreatsite.com</a:t>
              </a:r>
            </a:p>
          </p:txBody>
        </p:sp>
        <p:sp>
          <p:nvSpPr>
            <p:cNvPr id="29" name="TextBox 29"/>
            <p:cNvSpPr txBox="1"/>
            <p:nvPr/>
          </p:nvSpPr>
          <p:spPr>
            <a:xfrm>
              <a:off x="38100" y="3622392"/>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a:t>
              </a:r>
            </a:p>
          </p:txBody>
        </p:sp>
      </p:grpSp>
      <p:sp>
        <p:nvSpPr>
          <p:cNvPr id="30" name="Freeform 30"/>
          <p:cNvSpPr/>
          <p:nvPr/>
        </p:nvSpPr>
        <p:spPr>
          <a:xfrm>
            <a:off x="15652187" y="9897650"/>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14">
              <a:alphaModFix amt="0"/>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txBody>
          <a:bodyPr/>
          <a:lstStyle/>
          <a:p>
            <a:endParaRPr lang="en-US"/>
          </a:p>
        </p:txBody>
      </p:sp>
      <p:sp>
        <p:nvSpPr>
          <p:cNvPr id="3" name="Freeform 3"/>
          <p:cNvSpPr/>
          <p:nvPr/>
        </p:nvSpPr>
        <p:spPr>
          <a:xfrm>
            <a:off x="697058" y="1028700"/>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3"/>
            <a:stretch>
              <a:fillRect/>
            </a:stretch>
          </a:blipFill>
        </p:spPr>
        <p:txBody>
          <a:bodyPr/>
          <a:lstStyle/>
          <a:p>
            <a:endParaRPr lang="en-US"/>
          </a:p>
        </p:txBody>
      </p:sp>
      <p:sp>
        <p:nvSpPr>
          <p:cNvPr id="4" name="Freeform 4"/>
          <p:cNvSpPr/>
          <p:nvPr/>
        </p:nvSpPr>
        <p:spPr>
          <a:xfrm>
            <a:off x="1187969" y="1769550"/>
            <a:ext cx="5255698" cy="7868303"/>
          </a:xfrm>
          <a:custGeom>
            <a:avLst/>
            <a:gdLst/>
            <a:ahLst/>
            <a:cxnLst/>
            <a:rect l="l" t="t" r="r" b="b"/>
            <a:pathLst>
              <a:path w="5255698" h="7868303">
                <a:moveTo>
                  <a:pt x="0" y="0"/>
                </a:moveTo>
                <a:lnTo>
                  <a:pt x="5255699" y="0"/>
                </a:lnTo>
                <a:lnTo>
                  <a:pt x="5255699" y="7868303"/>
                </a:lnTo>
                <a:lnTo>
                  <a:pt x="0" y="7868303"/>
                </a:lnTo>
                <a:lnTo>
                  <a:pt x="0" y="0"/>
                </a:lnTo>
                <a:close/>
              </a:path>
            </a:pathLst>
          </a:custGeom>
          <a:blipFill>
            <a:blip r:embed="rId4"/>
            <a:stretch>
              <a:fillRect l="-55502" t="-55901"/>
            </a:stretch>
          </a:blipFill>
        </p:spPr>
        <p:txBody>
          <a:bodyPr/>
          <a:lstStyle/>
          <a:p>
            <a:endParaRPr lang="en-US"/>
          </a:p>
        </p:txBody>
      </p:sp>
      <p:sp>
        <p:nvSpPr>
          <p:cNvPr id="5" name="Freeform 5"/>
          <p:cNvSpPr/>
          <p:nvPr/>
        </p:nvSpPr>
        <p:spPr>
          <a:xfrm rot="-10800000">
            <a:off x="-3242288" y="-13665886"/>
            <a:ext cx="14007691" cy="14007691"/>
          </a:xfrm>
          <a:custGeom>
            <a:avLst/>
            <a:gdLst/>
            <a:ahLst/>
            <a:cxnLst/>
            <a:rect l="l" t="t" r="r" b="b"/>
            <a:pathLst>
              <a:path w="14007691" h="14007691">
                <a:moveTo>
                  <a:pt x="0" y="0"/>
                </a:moveTo>
                <a:lnTo>
                  <a:pt x="14007691" y="0"/>
                </a:lnTo>
                <a:lnTo>
                  <a:pt x="14007691" y="14007691"/>
                </a:lnTo>
                <a:lnTo>
                  <a:pt x="0" y="14007691"/>
                </a:lnTo>
                <a:lnTo>
                  <a:pt x="0" y="0"/>
                </a:lnTo>
                <a:close/>
              </a:path>
            </a:pathLst>
          </a:custGeom>
          <a:blipFill>
            <a:blip r:embed="rId5">
              <a:alphaModFix amt="0"/>
            </a:blip>
            <a:stretch>
              <a:fillRect/>
            </a:stretch>
          </a:blipFill>
        </p:spPr>
        <p:txBody>
          <a:bodyPr/>
          <a:lstStyle/>
          <a:p>
            <a:endParaRPr lang="en-US"/>
          </a:p>
        </p:txBody>
      </p:sp>
      <p:pic>
        <p:nvPicPr>
          <p:cNvPr id="6" name="Picture 6"/>
          <p:cNvPicPr>
            <a:picLocks noChangeAspect="1"/>
          </p:cNvPicPr>
          <p:nvPr/>
        </p:nvPicPr>
        <p:blipFill>
          <a:blip r:embed="rId6">
            <a:alphaModFix amt="0"/>
          </a:blip>
          <a:stretch>
            <a:fillRect/>
          </a:stretch>
        </p:blipFill>
        <p:spPr>
          <a:xfrm>
            <a:off x="-538001" y="-8946757"/>
            <a:ext cx="10562183" cy="10042352"/>
          </a:xfrm>
          <a:prstGeom prst="rect">
            <a:avLst/>
          </a:prstGeom>
        </p:spPr>
      </p:pic>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12" name="Group 12"/>
          <p:cNvGrpSpPr/>
          <p:nvPr/>
        </p:nvGrpSpPr>
        <p:grpSpPr>
          <a:xfrm>
            <a:off x="11483220" y="-6196789"/>
            <a:ext cx="5776080" cy="6538594"/>
            <a:chOff x="0" y="0"/>
            <a:chExt cx="7701440" cy="8718126"/>
          </a:xfrm>
        </p:grpSpPr>
        <p:sp>
          <p:nvSpPr>
            <p:cNvPr id="13" name="TextBox 13"/>
            <p:cNvSpPr txBox="1"/>
            <p:nvPr/>
          </p:nvSpPr>
          <p:spPr>
            <a:xfrm>
              <a:off x="0" y="0"/>
              <a:ext cx="7701440" cy="32698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Market Research</a:t>
              </a:r>
            </a:p>
          </p:txBody>
        </p:sp>
        <p:sp>
          <p:nvSpPr>
            <p:cNvPr id="14" name="TextBox 14"/>
            <p:cNvSpPr txBox="1"/>
            <p:nvPr/>
          </p:nvSpPr>
          <p:spPr>
            <a:xfrm>
              <a:off x="0" y="3222201"/>
              <a:ext cx="7701440" cy="54959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grpSp>
        <p:nvGrpSpPr>
          <p:cNvPr id="15" name="Group 15"/>
          <p:cNvGrpSpPr/>
          <p:nvPr/>
        </p:nvGrpSpPr>
        <p:grpSpPr>
          <a:xfrm>
            <a:off x="7090277" y="3543141"/>
            <a:ext cx="9608487" cy="3580270"/>
            <a:chOff x="0" y="0"/>
            <a:chExt cx="12811316" cy="4773694"/>
          </a:xfrm>
        </p:grpSpPr>
        <p:sp>
          <p:nvSpPr>
            <p:cNvPr id="16" name="TextBox 16"/>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Contact Us</a:t>
              </a:r>
            </a:p>
          </p:txBody>
        </p:sp>
        <p:sp>
          <p:nvSpPr>
            <p:cNvPr id="17" name="TextBox 17"/>
            <p:cNvSpPr txBox="1"/>
            <p:nvPr/>
          </p:nvSpPr>
          <p:spPr>
            <a:xfrm>
              <a:off x="38100" y="1698201"/>
              <a:ext cx="12279895"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solidFill>
                  <a:latin typeface="Futura"/>
                  <a:ea typeface="Futura"/>
                  <a:cs typeface="Futura"/>
                  <a:sym typeface="Futura"/>
                </a:rPr>
                <a:t>123 Anywhere St., Any City,ST 12345</a:t>
              </a:r>
            </a:p>
          </p:txBody>
        </p:sp>
        <p:sp>
          <p:nvSpPr>
            <p:cNvPr id="18" name="TextBox 18"/>
            <p:cNvSpPr txBox="1"/>
            <p:nvPr/>
          </p:nvSpPr>
          <p:spPr>
            <a:xfrm>
              <a:off x="38100" y="2339598"/>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solidFill>
                  <a:latin typeface="Futura"/>
                  <a:ea typeface="Futura"/>
                  <a:cs typeface="Futura"/>
                  <a:sym typeface="Futura"/>
                </a:rPr>
                <a:t>123-456-7890</a:t>
              </a:r>
            </a:p>
          </p:txBody>
        </p:sp>
        <p:sp>
          <p:nvSpPr>
            <p:cNvPr id="19" name="TextBox 19"/>
            <p:cNvSpPr txBox="1"/>
            <p:nvPr/>
          </p:nvSpPr>
          <p:spPr>
            <a:xfrm>
              <a:off x="38100" y="2980995"/>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solidFill>
                  <a:latin typeface="Futura"/>
                  <a:ea typeface="Futura"/>
                  <a:cs typeface="Futura"/>
                  <a:sym typeface="Futura"/>
                </a:rPr>
                <a:t>hello@reallygreatsite.com</a:t>
              </a:r>
            </a:p>
          </p:txBody>
        </p:sp>
        <p:sp>
          <p:nvSpPr>
            <p:cNvPr id="20" name="TextBox 20"/>
            <p:cNvSpPr txBox="1"/>
            <p:nvPr/>
          </p:nvSpPr>
          <p:spPr>
            <a:xfrm>
              <a:off x="38100" y="4263789"/>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solidFill>
                  <a:latin typeface="Futura"/>
                  <a:ea typeface="Futura"/>
                  <a:cs typeface="Futura"/>
                  <a:sym typeface="Futura"/>
                </a:rPr>
                <a:t>reallygreatsite.com</a:t>
              </a:r>
            </a:p>
          </p:txBody>
        </p:sp>
        <p:sp>
          <p:nvSpPr>
            <p:cNvPr id="21" name="TextBox 21"/>
            <p:cNvSpPr txBox="1"/>
            <p:nvPr/>
          </p:nvSpPr>
          <p:spPr>
            <a:xfrm>
              <a:off x="38100" y="3622392"/>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solidFill>
                  <a:latin typeface="Futura"/>
                  <a:ea typeface="Futura"/>
                  <a:cs typeface="Futura"/>
                  <a:sym typeface="Futura"/>
                </a:rPr>
                <a:t>@reallygreatsite</a:t>
              </a:r>
            </a:p>
          </p:txBody>
        </p:sp>
      </p:grpSp>
      <p:sp>
        <p:nvSpPr>
          <p:cNvPr id="22" name="Freeform 22"/>
          <p:cNvSpPr/>
          <p:nvPr/>
        </p:nvSpPr>
        <p:spPr>
          <a:xfrm>
            <a:off x="15652187" y="3248242"/>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7"/>
            <a:stretch>
              <a:fillRect/>
            </a:stretch>
          </a:blipFill>
        </p:spPr>
        <p:txBody>
          <a:bodyPr/>
          <a:lstStyle/>
          <a:p>
            <a:endParaRPr lang="en-US"/>
          </a:p>
        </p:txBody>
      </p:sp>
      <p:grpSp>
        <p:nvGrpSpPr>
          <p:cNvPr id="23" name="Group 23"/>
          <p:cNvGrpSpPr/>
          <p:nvPr/>
        </p:nvGrpSpPr>
        <p:grpSpPr>
          <a:xfrm>
            <a:off x="14551226" y="1460210"/>
            <a:ext cx="12804764" cy="6544339"/>
            <a:chOff x="0" y="0"/>
            <a:chExt cx="17073018" cy="8725785"/>
          </a:xfrm>
        </p:grpSpPr>
        <p:sp>
          <p:nvSpPr>
            <p:cNvPr id="24" name="TextBox 24"/>
            <p:cNvSpPr txBox="1"/>
            <p:nvPr/>
          </p:nvSpPr>
          <p:spPr>
            <a:xfrm>
              <a:off x="3809845" y="-9525"/>
              <a:ext cx="9453329" cy="5435402"/>
            </a:xfrm>
            <a:prstGeom prst="rect">
              <a:avLst/>
            </a:prstGeom>
          </p:spPr>
          <p:txBody>
            <a:bodyPr lIns="0" tIns="0" rIns="0" bIns="0" rtlCol="0" anchor="t">
              <a:spAutoFit/>
            </a:bodyPr>
            <a:lstStyle/>
            <a:p>
              <a:pPr marL="0" lvl="0" indent="0" algn="ctr">
                <a:lnSpc>
                  <a:spcPts val="26712"/>
                </a:lnSpc>
                <a:spcBef>
                  <a:spcPct val="0"/>
                </a:spcBef>
              </a:pPr>
              <a:r>
                <a:rPr lang="en-US" sz="26712" b="1">
                  <a:solidFill>
                    <a:srgbClr val="FFFFFF">
                      <a:alpha val="0"/>
                    </a:srgbClr>
                  </a:solidFill>
                  <a:latin typeface="Futura Bold"/>
                  <a:ea typeface="Futura Bold"/>
                  <a:cs typeface="Futura Bold"/>
                  <a:sym typeface="Futura Bold"/>
                </a:rPr>
                <a:t>“</a:t>
              </a:r>
            </a:p>
          </p:txBody>
        </p:sp>
        <p:sp>
          <p:nvSpPr>
            <p:cNvPr id="25" name="TextBox 25"/>
            <p:cNvSpPr txBox="1"/>
            <p:nvPr/>
          </p:nvSpPr>
          <p:spPr>
            <a:xfrm>
              <a:off x="861593" y="2374517"/>
              <a:ext cx="15349833" cy="5619539"/>
            </a:xfrm>
            <a:prstGeom prst="rect">
              <a:avLst/>
            </a:prstGeom>
          </p:spPr>
          <p:txBody>
            <a:bodyPr lIns="0" tIns="0" rIns="0" bIns="0" rtlCol="0" anchor="t">
              <a:spAutoFit/>
            </a:bodyPr>
            <a:lstStyle/>
            <a:p>
              <a:pPr marL="0" lvl="0" indent="0" algn="ctr">
                <a:lnSpc>
                  <a:spcPts val="10400"/>
                </a:lnSpc>
                <a:spcBef>
                  <a:spcPct val="0"/>
                </a:spcBef>
              </a:pPr>
              <a:r>
                <a:rPr lang="en-US" sz="10400" b="1" u="none" strike="noStrike" spc="-436">
                  <a:solidFill>
                    <a:srgbClr val="FFFFFF">
                      <a:alpha val="0"/>
                    </a:srgbClr>
                  </a:solidFill>
                  <a:latin typeface="Futura Bold"/>
                  <a:ea typeface="Futura Bold"/>
                  <a:cs typeface="Futura Bold"/>
                  <a:sym typeface="Futura Bold"/>
                </a:rPr>
                <a:t>Write an original statement or inspiring quote</a:t>
              </a:r>
            </a:p>
          </p:txBody>
        </p:sp>
        <p:sp>
          <p:nvSpPr>
            <p:cNvPr id="26" name="TextBox 26"/>
            <p:cNvSpPr txBox="1"/>
            <p:nvPr/>
          </p:nvSpPr>
          <p:spPr>
            <a:xfrm>
              <a:off x="0" y="8215880"/>
              <a:ext cx="17073018" cy="509905"/>
            </a:xfrm>
            <a:prstGeom prst="rect">
              <a:avLst/>
            </a:prstGeom>
          </p:spPr>
          <p:txBody>
            <a:bodyPr lIns="0" tIns="0" rIns="0" bIns="0" rtlCol="0" anchor="t">
              <a:spAutoFit/>
            </a:bodyPr>
            <a:lstStyle/>
            <a:p>
              <a:pPr marL="0" lvl="1" indent="0" algn="ctr">
                <a:lnSpc>
                  <a:spcPts val="2940"/>
                </a:lnSpc>
                <a:spcBef>
                  <a:spcPct val="0"/>
                </a:spcBef>
              </a:pPr>
              <a:r>
                <a:rPr lang="en-US" sz="2100" u="none" strike="noStrike">
                  <a:solidFill>
                    <a:srgbClr val="FFFFFF">
                      <a:alpha val="0"/>
                    </a:srgbClr>
                  </a:solidFill>
                  <a:latin typeface="Futura"/>
                  <a:ea typeface="Futura"/>
                  <a:cs typeface="Futura"/>
                  <a:sym typeface="Futura"/>
                </a:rPr>
                <a:t>— Include a credit, citation, or supporting message</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842579" y="3248242"/>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2741618" y="1460210"/>
            <a:ext cx="12804764" cy="6544339"/>
            <a:chOff x="0" y="0"/>
            <a:chExt cx="17073018" cy="8725785"/>
          </a:xfrm>
        </p:grpSpPr>
        <p:sp>
          <p:nvSpPr>
            <p:cNvPr id="4" name="TextBox 4"/>
            <p:cNvSpPr txBox="1"/>
            <p:nvPr/>
          </p:nvSpPr>
          <p:spPr>
            <a:xfrm>
              <a:off x="3809845" y="-9525"/>
              <a:ext cx="9453329" cy="5435402"/>
            </a:xfrm>
            <a:prstGeom prst="rect">
              <a:avLst/>
            </a:prstGeom>
          </p:spPr>
          <p:txBody>
            <a:bodyPr lIns="0" tIns="0" rIns="0" bIns="0" rtlCol="0" anchor="t">
              <a:spAutoFit/>
            </a:bodyPr>
            <a:lstStyle/>
            <a:p>
              <a:pPr marL="0" lvl="0" indent="0" algn="ctr">
                <a:lnSpc>
                  <a:spcPts val="26712"/>
                </a:lnSpc>
                <a:spcBef>
                  <a:spcPct val="0"/>
                </a:spcBef>
              </a:pPr>
              <a:r>
                <a:rPr lang="en-US" sz="26712" b="1">
                  <a:solidFill>
                    <a:srgbClr val="FFFFFF"/>
                  </a:solidFill>
                  <a:latin typeface="Futura Bold"/>
                  <a:ea typeface="Futura Bold"/>
                  <a:cs typeface="Futura Bold"/>
                  <a:sym typeface="Futura Bold"/>
                </a:rPr>
                <a:t>“</a:t>
              </a:r>
            </a:p>
          </p:txBody>
        </p:sp>
        <p:sp>
          <p:nvSpPr>
            <p:cNvPr id="5" name="TextBox 5"/>
            <p:cNvSpPr txBox="1"/>
            <p:nvPr/>
          </p:nvSpPr>
          <p:spPr>
            <a:xfrm>
              <a:off x="861593" y="2374517"/>
              <a:ext cx="15349833" cy="5619539"/>
            </a:xfrm>
            <a:prstGeom prst="rect">
              <a:avLst/>
            </a:prstGeom>
          </p:spPr>
          <p:txBody>
            <a:bodyPr lIns="0" tIns="0" rIns="0" bIns="0" rtlCol="0" anchor="t">
              <a:spAutoFit/>
            </a:bodyPr>
            <a:lstStyle/>
            <a:p>
              <a:pPr marL="0" lvl="0" indent="0" algn="ctr">
                <a:lnSpc>
                  <a:spcPts val="10400"/>
                </a:lnSpc>
                <a:spcBef>
                  <a:spcPct val="0"/>
                </a:spcBef>
              </a:pPr>
              <a:r>
                <a:rPr lang="en-US" sz="10400" b="1" u="none" strike="noStrike" spc="-436">
                  <a:solidFill>
                    <a:srgbClr val="FFFFFF"/>
                  </a:solidFill>
                  <a:latin typeface="Futura Bold"/>
                  <a:ea typeface="Futura Bold"/>
                  <a:cs typeface="Futura Bold"/>
                  <a:sym typeface="Futura Bold"/>
                </a:rPr>
                <a:t>Write an original statement or inspiring quote</a:t>
              </a:r>
            </a:p>
          </p:txBody>
        </p:sp>
        <p:sp>
          <p:nvSpPr>
            <p:cNvPr id="6" name="TextBox 6"/>
            <p:cNvSpPr txBox="1"/>
            <p:nvPr/>
          </p:nvSpPr>
          <p:spPr>
            <a:xfrm>
              <a:off x="0" y="8215880"/>
              <a:ext cx="17073018" cy="509905"/>
            </a:xfrm>
            <a:prstGeom prst="rect">
              <a:avLst/>
            </a:prstGeom>
          </p:spPr>
          <p:txBody>
            <a:bodyPr lIns="0" tIns="0" rIns="0" bIns="0" rtlCol="0" anchor="t">
              <a:spAutoFit/>
            </a:bodyPr>
            <a:lstStyle/>
            <a:p>
              <a:pPr marL="0" lvl="1" indent="0" algn="ctr">
                <a:lnSpc>
                  <a:spcPts val="2940"/>
                </a:lnSpc>
                <a:spcBef>
                  <a:spcPct val="0"/>
                </a:spcBef>
              </a:pPr>
              <a:r>
                <a:rPr lang="en-US" sz="2100" u="none" strike="noStrike">
                  <a:solidFill>
                    <a:srgbClr val="FFFFFF"/>
                  </a:solidFill>
                  <a:latin typeface="Futura"/>
                  <a:ea typeface="Futura"/>
                  <a:cs typeface="Futura"/>
                  <a:sym typeface="Futura"/>
                </a:rPr>
                <a:t>— Include a credit, citation, or supporting message</a:t>
              </a:r>
            </a:p>
          </p:txBody>
        </p:sp>
      </p:grpSp>
      <p:sp>
        <p:nvSpPr>
          <p:cNvPr id="7" name="Freeform 7"/>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2" name="TextBox 12"/>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3" name="Freeform 13"/>
          <p:cNvSpPr/>
          <p:nvPr/>
        </p:nvSpPr>
        <p:spPr>
          <a:xfrm>
            <a:off x="-5404429" y="1028700"/>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4">
              <a:alphaModFix amt="0"/>
            </a:blip>
            <a:stretch>
              <a:fillRect/>
            </a:stretch>
          </a:blipFill>
        </p:spPr>
        <p:txBody>
          <a:bodyPr/>
          <a:lstStyle/>
          <a:p>
            <a:endParaRPr lang="en-US"/>
          </a:p>
        </p:txBody>
      </p:sp>
      <p:sp>
        <p:nvSpPr>
          <p:cNvPr id="14" name="Freeform 14"/>
          <p:cNvSpPr/>
          <p:nvPr/>
        </p:nvSpPr>
        <p:spPr>
          <a:xfrm>
            <a:off x="-4913517" y="1769550"/>
            <a:ext cx="5255698" cy="7868303"/>
          </a:xfrm>
          <a:custGeom>
            <a:avLst/>
            <a:gdLst/>
            <a:ahLst/>
            <a:cxnLst/>
            <a:rect l="l" t="t" r="r" b="b"/>
            <a:pathLst>
              <a:path w="5255698" h="7868303">
                <a:moveTo>
                  <a:pt x="0" y="0"/>
                </a:moveTo>
                <a:lnTo>
                  <a:pt x="5255698" y="0"/>
                </a:lnTo>
                <a:lnTo>
                  <a:pt x="5255698" y="7868303"/>
                </a:lnTo>
                <a:lnTo>
                  <a:pt x="0" y="7868303"/>
                </a:lnTo>
                <a:lnTo>
                  <a:pt x="0" y="0"/>
                </a:lnTo>
                <a:close/>
              </a:path>
            </a:pathLst>
          </a:custGeom>
          <a:blipFill>
            <a:blip r:embed="rId5">
              <a:alphaModFix amt="0"/>
            </a:blip>
            <a:stretch>
              <a:fillRect l="-55502" t="-55901"/>
            </a:stretch>
          </a:blipFill>
        </p:spPr>
        <p:txBody>
          <a:bodyPr/>
          <a:lstStyle/>
          <a:p>
            <a:endParaRPr lang="en-US"/>
          </a:p>
        </p:txBody>
      </p:sp>
      <p:grpSp>
        <p:nvGrpSpPr>
          <p:cNvPr id="15" name="Group 15"/>
          <p:cNvGrpSpPr/>
          <p:nvPr/>
        </p:nvGrpSpPr>
        <p:grpSpPr>
          <a:xfrm>
            <a:off x="-8911429" y="3739483"/>
            <a:ext cx="9608487" cy="3580270"/>
            <a:chOff x="0" y="0"/>
            <a:chExt cx="12811316" cy="4773694"/>
          </a:xfrm>
        </p:grpSpPr>
        <p:sp>
          <p:nvSpPr>
            <p:cNvPr id="16" name="TextBox 16"/>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Contact Us</a:t>
              </a:r>
            </a:p>
          </p:txBody>
        </p:sp>
        <p:sp>
          <p:nvSpPr>
            <p:cNvPr id="17" name="TextBox 17"/>
            <p:cNvSpPr txBox="1"/>
            <p:nvPr/>
          </p:nvSpPr>
          <p:spPr>
            <a:xfrm>
              <a:off x="38100" y="1698201"/>
              <a:ext cx="12279895"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 Anywhere St., Any City,ST 12345</a:t>
              </a:r>
            </a:p>
          </p:txBody>
        </p:sp>
        <p:sp>
          <p:nvSpPr>
            <p:cNvPr id="18" name="TextBox 18"/>
            <p:cNvSpPr txBox="1"/>
            <p:nvPr/>
          </p:nvSpPr>
          <p:spPr>
            <a:xfrm>
              <a:off x="38100" y="2339598"/>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123-456-7890</a:t>
              </a:r>
            </a:p>
          </p:txBody>
        </p:sp>
        <p:sp>
          <p:nvSpPr>
            <p:cNvPr id="19" name="TextBox 19"/>
            <p:cNvSpPr txBox="1"/>
            <p:nvPr/>
          </p:nvSpPr>
          <p:spPr>
            <a:xfrm>
              <a:off x="38100" y="2980995"/>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hello@reallygreatsite.com</a:t>
              </a:r>
            </a:p>
          </p:txBody>
        </p:sp>
        <p:sp>
          <p:nvSpPr>
            <p:cNvPr id="20" name="TextBox 20"/>
            <p:cNvSpPr txBox="1"/>
            <p:nvPr/>
          </p:nvSpPr>
          <p:spPr>
            <a:xfrm>
              <a:off x="38100" y="4263789"/>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reallygreatsite.com</a:t>
              </a:r>
            </a:p>
          </p:txBody>
        </p:sp>
        <p:sp>
          <p:nvSpPr>
            <p:cNvPr id="21" name="TextBox 21"/>
            <p:cNvSpPr txBox="1"/>
            <p:nvPr/>
          </p:nvSpPr>
          <p:spPr>
            <a:xfrm>
              <a:off x="38100" y="3622392"/>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774218" y="2285896"/>
            <a:ext cx="5097641" cy="7400322"/>
            <a:chOff x="0" y="0"/>
            <a:chExt cx="1342589" cy="1949056"/>
          </a:xfrm>
        </p:grpSpPr>
        <p:sp>
          <p:nvSpPr>
            <p:cNvPr id="3" name="Freeform 3"/>
            <p:cNvSpPr/>
            <p:nvPr/>
          </p:nvSpPr>
          <p:spPr>
            <a:xfrm>
              <a:off x="0" y="0"/>
              <a:ext cx="1342589" cy="1949056"/>
            </a:xfrm>
            <a:custGeom>
              <a:avLst/>
              <a:gdLst/>
              <a:ahLst/>
              <a:cxnLst/>
              <a:rect l="l" t="t" r="r" b="b"/>
              <a:pathLst>
                <a:path w="1342589" h="1949056">
                  <a:moveTo>
                    <a:pt x="36449" y="0"/>
                  </a:moveTo>
                  <a:lnTo>
                    <a:pt x="1306139" y="0"/>
                  </a:lnTo>
                  <a:cubicBezTo>
                    <a:pt x="1315806" y="0"/>
                    <a:pt x="1325077" y="3840"/>
                    <a:pt x="1331913" y="10676"/>
                  </a:cubicBezTo>
                  <a:cubicBezTo>
                    <a:pt x="1338748" y="17511"/>
                    <a:pt x="1342589" y="26782"/>
                    <a:pt x="1342589" y="36449"/>
                  </a:cubicBezTo>
                  <a:lnTo>
                    <a:pt x="1342589" y="1912607"/>
                  </a:lnTo>
                  <a:cubicBezTo>
                    <a:pt x="1342589" y="1932737"/>
                    <a:pt x="1326270" y="1949056"/>
                    <a:pt x="1306139" y="1949056"/>
                  </a:cubicBezTo>
                  <a:lnTo>
                    <a:pt x="36449" y="1949056"/>
                  </a:lnTo>
                  <a:cubicBezTo>
                    <a:pt x="16319" y="1949056"/>
                    <a:pt x="0" y="1932737"/>
                    <a:pt x="0" y="1912607"/>
                  </a:cubicBezTo>
                  <a:lnTo>
                    <a:pt x="0" y="36449"/>
                  </a:lnTo>
                  <a:cubicBezTo>
                    <a:pt x="0" y="16319"/>
                    <a:pt x="16319" y="0"/>
                    <a:pt x="36449"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4" name="TextBox 4"/>
            <p:cNvSpPr txBox="1"/>
            <p:nvPr/>
          </p:nvSpPr>
          <p:spPr>
            <a:xfrm>
              <a:off x="0" y="-66675"/>
              <a:ext cx="1342589" cy="2015731"/>
            </a:xfrm>
            <a:prstGeom prst="rect">
              <a:avLst/>
            </a:prstGeom>
          </p:spPr>
          <p:txBody>
            <a:bodyPr lIns="50800" tIns="50800" rIns="50800" bIns="50800" rtlCol="0" anchor="ctr"/>
            <a:lstStyle/>
            <a:p>
              <a:pPr algn="ctr">
                <a:lnSpc>
                  <a:spcPts val="2465"/>
                </a:lnSpc>
              </a:pPr>
              <a:endParaRPr/>
            </a:p>
          </p:txBody>
        </p:sp>
      </p:grpSp>
      <p:grpSp>
        <p:nvGrpSpPr>
          <p:cNvPr id="5" name="Group 5"/>
          <p:cNvGrpSpPr/>
          <p:nvPr/>
        </p:nvGrpSpPr>
        <p:grpSpPr>
          <a:xfrm>
            <a:off x="6109984" y="2285896"/>
            <a:ext cx="11512980" cy="7400322"/>
            <a:chOff x="0" y="0"/>
            <a:chExt cx="3032225" cy="1949056"/>
          </a:xfrm>
        </p:grpSpPr>
        <p:sp>
          <p:nvSpPr>
            <p:cNvPr id="6" name="Freeform 6"/>
            <p:cNvSpPr/>
            <p:nvPr/>
          </p:nvSpPr>
          <p:spPr>
            <a:xfrm>
              <a:off x="0" y="0"/>
              <a:ext cx="3032225" cy="1949056"/>
            </a:xfrm>
            <a:custGeom>
              <a:avLst/>
              <a:gdLst/>
              <a:ahLst/>
              <a:cxnLst/>
              <a:rect l="l" t="t" r="r" b="b"/>
              <a:pathLst>
                <a:path w="3032225" h="1949056">
                  <a:moveTo>
                    <a:pt x="16139" y="0"/>
                  </a:moveTo>
                  <a:lnTo>
                    <a:pt x="3016086" y="0"/>
                  </a:lnTo>
                  <a:cubicBezTo>
                    <a:pt x="3020366" y="0"/>
                    <a:pt x="3024471" y="1700"/>
                    <a:pt x="3027498" y="4727"/>
                  </a:cubicBezTo>
                  <a:cubicBezTo>
                    <a:pt x="3030525" y="7754"/>
                    <a:pt x="3032225" y="11859"/>
                    <a:pt x="3032225" y="16139"/>
                  </a:cubicBezTo>
                  <a:lnTo>
                    <a:pt x="3032225" y="1932917"/>
                  </a:lnTo>
                  <a:cubicBezTo>
                    <a:pt x="3032225" y="1937197"/>
                    <a:pt x="3030525" y="1941302"/>
                    <a:pt x="3027498" y="1944329"/>
                  </a:cubicBezTo>
                  <a:cubicBezTo>
                    <a:pt x="3024471" y="1947356"/>
                    <a:pt x="3020366" y="1949056"/>
                    <a:pt x="3016086" y="1949056"/>
                  </a:cubicBezTo>
                  <a:lnTo>
                    <a:pt x="16139" y="1949056"/>
                  </a:lnTo>
                  <a:cubicBezTo>
                    <a:pt x="11859" y="1949056"/>
                    <a:pt x="7754" y="1947356"/>
                    <a:pt x="4727" y="1944329"/>
                  </a:cubicBezTo>
                  <a:cubicBezTo>
                    <a:pt x="1700" y="1941302"/>
                    <a:pt x="0" y="1937197"/>
                    <a:pt x="0" y="1932917"/>
                  </a:cubicBezTo>
                  <a:lnTo>
                    <a:pt x="0" y="16139"/>
                  </a:lnTo>
                  <a:cubicBezTo>
                    <a:pt x="0" y="11859"/>
                    <a:pt x="1700" y="7754"/>
                    <a:pt x="4727" y="4727"/>
                  </a:cubicBezTo>
                  <a:cubicBezTo>
                    <a:pt x="7754" y="1700"/>
                    <a:pt x="11859" y="0"/>
                    <a:pt x="16139"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7" name="TextBox 7"/>
            <p:cNvSpPr txBox="1"/>
            <p:nvPr/>
          </p:nvSpPr>
          <p:spPr>
            <a:xfrm>
              <a:off x="0" y="-66675"/>
              <a:ext cx="3032225" cy="2015731"/>
            </a:xfrm>
            <a:prstGeom prst="rect">
              <a:avLst/>
            </a:prstGeom>
          </p:spPr>
          <p:txBody>
            <a:bodyPr lIns="50800" tIns="50800" rIns="50800" bIns="50800" rtlCol="0" anchor="ctr"/>
            <a:lstStyle/>
            <a:p>
              <a:pPr algn="ctr">
                <a:lnSpc>
                  <a:spcPts val="2465"/>
                </a:lnSpc>
              </a:pPr>
              <a:endParaRPr/>
            </a:p>
          </p:txBody>
        </p:sp>
      </p:grpSp>
      <p:grpSp>
        <p:nvGrpSpPr>
          <p:cNvPr id="8" name="Group 8"/>
          <p:cNvGrpSpPr/>
          <p:nvPr/>
        </p:nvGrpSpPr>
        <p:grpSpPr>
          <a:xfrm>
            <a:off x="1139005" y="2566614"/>
            <a:ext cx="4368067" cy="647237"/>
            <a:chOff x="0" y="0"/>
            <a:chExt cx="1150437" cy="170466"/>
          </a:xfrm>
        </p:grpSpPr>
        <p:sp>
          <p:nvSpPr>
            <p:cNvPr id="9" name="Freeform 9"/>
            <p:cNvSpPr/>
            <p:nvPr/>
          </p:nvSpPr>
          <p:spPr>
            <a:xfrm>
              <a:off x="0" y="0"/>
              <a:ext cx="1150437" cy="170466"/>
            </a:xfrm>
            <a:custGeom>
              <a:avLst/>
              <a:gdLst/>
              <a:ahLst/>
              <a:cxnLst/>
              <a:rect l="l" t="t" r="r" b="b"/>
              <a:pathLst>
                <a:path w="1150437" h="170466">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w="19050" cap="sq">
              <a:solidFill>
                <a:srgbClr val="FFFFFF"/>
              </a:solidFill>
              <a:prstDash val="solid"/>
              <a:miter/>
            </a:ln>
          </p:spPr>
          <p:txBody>
            <a:bodyPr/>
            <a:lstStyle/>
            <a:p>
              <a:endParaRPr lang="en-US"/>
            </a:p>
          </p:txBody>
        </p:sp>
        <p:sp>
          <p:nvSpPr>
            <p:cNvPr id="10" name="TextBox 10"/>
            <p:cNvSpPr txBox="1"/>
            <p:nvPr/>
          </p:nvSpPr>
          <p:spPr>
            <a:xfrm>
              <a:off x="0" y="-66675"/>
              <a:ext cx="1150437" cy="237141"/>
            </a:xfrm>
            <a:prstGeom prst="rect">
              <a:avLst/>
            </a:prstGeom>
          </p:spPr>
          <p:txBody>
            <a:bodyPr lIns="50800" tIns="50800" rIns="50800" bIns="50800" rtlCol="0" anchor="ctr"/>
            <a:lstStyle/>
            <a:p>
              <a:pPr algn="ctr">
                <a:lnSpc>
                  <a:spcPts val="2465"/>
                </a:lnSpc>
              </a:pPr>
              <a:endParaRPr/>
            </a:p>
          </p:txBody>
        </p:sp>
      </p:grpSp>
      <p:grpSp>
        <p:nvGrpSpPr>
          <p:cNvPr id="11" name="Group 11"/>
          <p:cNvGrpSpPr/>
          <p:nvPr/>
        </p:nvGrpSpPr>
        <p:grpSpPr>
          <a:xfrm>
            <a:off x="9682440" y="2566614"/>
            <a:ext cx="4368067" cy="647237"/>
            <a:chOff x="0" y="0"/>
            <a:chExt cx="1150437" cy="170466"/>
          </a:xfrm>
        </p:grpSpPr>
        <p:sp>
          <p:nvSpPr>
            <p:cNvPr id="12" name="Freeform 12"/>
            <p:cNvSpPr/>
            <p:nvPr/>
          </p:nvSpPr>
          <p:spPr>
            <a:xfrm>
              <a:off x="0" y="0"/>
              <a:ext cx="1150437" cy="170466"/>
            </a:xfrm>
            <a:custGeom>
              <a:avLst/>
              <a:gdLst/>
              <a:ahLst/>
              <a:cxnLst/>
              <a:rect l="l" t="t" r="r" b="b"/>
              <a:pathLst>
                <a:path w="1150437" h="170466">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w="19050" cap="sq">
              <a:solidFill>
                <a:srgbClr val="FFFFFF"/>
              </a:solidFill>
              <a:prstDash val="solid"/>
              <a:miter/>
            </a:ln>
          </p:spPr>
          <p:txBody>
            <a:bodyPr/>
            <a:lstStyle/>
            <a:p>
              <a:endParaRPr lang="en-US"/>
            </a:p>
          </p:txBody>
        </p:sp>
        <p:sp>
          <p:nvSpPr>
            <p:cNvPr id="13" name="TextBox 13"/>
            <p:cNvSpPr txBox="1"/>
            <p:nvPr/>
          </p:nvSpPr>
          <p:spPr>
            <a:xfrm>
              <a:off x="0" y="-66675"/>
              <a:ext cx="1150437" cy="237141"/>
            </a:xfrm>
            <a:prstGeom prst="rect">
              <a:avLst/>
            </a:prstGeom>
          </p:spPr>
          <p:txBody>
            <a:bodyPr lIns="50800" tIns="50800" rIns="50800" bIns="50800" rtlCol="0" anchor="ctr"/>
            <a:lstStyle/>
            <a:p>
              <a:pPr algn="ctr">
                <a:lnSpc>
                  <a:spcPts val="2465"/>
                </a:lnSpc>
              </a:pPr>
              <a:endParaRPr/>
            </a:p>
          </p:txBody>
        </p:sp>
      </p:grpSp>
      <p:grpSp>
        <p:nvGrpSpPr>
          <p:cNvPr id="14" name="Group 14"/>
          <p:cNvGrpSpPr/>
          <p:nvPr/>
        </p:nvGrpSpPr>
        <p:grpSpPr>
          <a:xfrm>
            <a:off x="1139005" y="7201013"/>
            <a:ext cx="4368067" cy="647237"/>
            <a:chOff x="0" y="0"/>
            <a:chExt cx="1150437" cy="170466"/>
          </a:xfrm>
        </p:grpSpPr>
        <p:sp>
          <p:nvSpPr>
            <p:cNvPr id="15" name="Freeform 15"/>
            <p:cNvSpPr/>
            <p:nvPr/>
          </p:nvSpPr>
          <p:spPr>
            <a:xfrm>
              <a:off x="0" y="0"/>
              <a:ext cx="1150437" cy="170466"/>
            </a:xfrm>
            <a:custGeom>
              <a:avLst/>
              <a:gdLst/>
              <a:ahLst/>
              <a:cxnLst/>
              <a:rect l="l" t="t" r="r" b="b"/>
              <a:pathLst>
                <a:path w="1150437" h="170466">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w="19050" cap="sq">
              <a:solidFill>
                <a:srgbClr val="FFFFFF"/>
              </a:solidFill>
              <a:prstDash val="solid"/>
              <a:miter/>
            </a:ln>
          </p:spPr>
          <p:txBody>
            <a:bodyPr/>
            <a:lstStyle/>
            <a:p>
              <a:endParaRPr lang="en-US"/>
            </a:p>
          </p:txBody>
        </p:sp>
        <p:sp>
          <p:nvSpPr>
            <p:cNvPr id="16" name="TextBox 16"/>
            <p:cNvSpPr txBox="1"/>
            <p:nvPr/>
          </p:nvSpPr>
          <p:spPr>
            <a:xfrm>
              <a:off x="0" y="-66675"/>
              <a:ext cx="1150437" cy="237141"/>
            </a:xfrm>
            <a:prstGeom prst="rect">
              <a:avLst/>
            </a:prstGeom>
          </p:spPr>
          <p:txBody>
            <a:bodyPr lIns="50800" tIns="50800" rIns="50800" bIns="50800" rtlCol="0" anchor="ctr"/>
            <a:lstStyle/>
            <a:p>
              <a:pPr algn="ctr">
                <a:lnSpc>
                  <a:spcPts val="2465"/>
                </a:lnSpc>
              </a:pPr>
              <a:endParaRPr/>
            </a:p>
          </p:txBody>
        </p:sp>
      </p:grpSp>
      <p:grpSp>
        <p:nvGrpSpPr>
          <p:cNvPr id="17" name="Group 17"/>
          <p:cNvGrpSpPr/>
          <p:nvPr/>
        </p:nvGrpSpPr>
        <p:grpSpPr>
          <a:xfrm>
            <a:off x="2012373" y="8105425"/>
            <a:ext cx="754204" cy="754204"/>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FFFFFF"/>
            </a:solidFill>
          </p:spPr>
          <p:txBody>
            <a:bodyPr/>
            <a:lstStyle/>
            <a:p>
              <a:endParaRPr lang="en-US"/>
            </a:p>
          </p:txBody>
        </p:sp>
        <p:sp>
          <p:nvSpPr>
            <p:cNvPr id="19" name="TextBox 19"/>
            <p:cNvSpPr txBox="1"/>
            <p:nvPr/>
          </p:nvSpPr>
          <p:spPr>
            <a:xfrm>
              <a:off x="0" y="-66675"/>
              <a:ext cx="812800" cy="879475"/>
            </a:xfrm>
            <a:prstGeom prst="rect">
              <a:avLst/>
            </a:prstGeom>
          </p:spPr>
          <p:txBody>
            <a:bodyPr lIns="50800" tIns="50800" rIns="50800" bIns="50800" rtlCol="0" anchor="ctr"/>
            <a:lstStyle/>
            <a:p>
              <a:pPr algn="ctr">
                <a:lnSpc>
                  <a:spcPts val="2465"/>
                </a:lnSpc>
              </a:pPr>
              <a:endParaRPr/>
            </a:p>
          </p:txBody>
        </p:sp>
      </p:grpSp>
      <p:grpSp>
        <p:nvGrpSpPr>
          <p:cNvPr id="20" name="Group 20"/>
          <p:cNvGrpSpPr/>
          <p:nvPr/>
        </p:nvGrpSpPr>
        <p:grpSpPr>
          <a:xfrm>
            <a:off x="2945936" y="8105425"/>
            <a:ext cx="754204" cy="754204"/>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000000"/>
            </a:solidFill>
            <a:ln w="38100" cap="rnd">
              <a:solidFill>
                <a:srgbClr val="FFFFFF"/>
              </a:solidFill>
              <a:prstDash val="solid"/>
              <a:round/>
            </a:ln>
          </p:spPr>
          <p:txBody>
            <a:bodyPr/>
            <a:lstStyle/>
            <a:p>
              <a:endParaRPr lang="en-US"/>
            </a:p>
          </p:txBody>
        </p:sp>
        <p:sp>
          <p:nvSpPr>
            <p:cNvPr id="22" name="TextBox 22"/>
            <p:cNvSpPr txBox="1"/>
            <p:nvPr/>
          </p:nvSpPr>
          <p:spPr>
            <a:xfrm>
              <a:off x="0" y="-66675"/>
              <a:ext cx="812800" cy="879475"/>
            </a:xfrm>
            <a:prstGeom prst="rect">
              <a:avLst/>
            </a:prstGeom>
          </p:spPr>
          <p:txBody>
            <a:bodyPr lIns="50800" tIns="50800" rIns="50800" bIns="50800" rtlCol="0" anchor="ctr"/>
            <a:lstStyle/>
            <a:p>
              <a:pPr algn="ctr">
                <a:lnSpc>
                  <a:spcPts val="2465"/>
                </a:lnSpc>
              </a:pPr>
              <a:endParaRPr/>
            </a:p>
          </p:txBody>
        </p:sp>
      </p:grpSp>
      <p:grpSp>
        <p:nvGrpSpPr>
          <p:cNvPr id="23" name="Group 23"/>
          <p:cNvGrpSpPr/>
          <p:nvPr/>
        </p:nvGrpSpPr>
        <p:grpSpPr>
          <a:xfrm>
            <a:off x="3879499" y="8105425"/>
            <a:ext cx="754204" cy="754204"/>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2D8FCF"/>
            </a:solidFill>
          </p:spPr>
          <p:txBody>
            <a:bodyPr/>
            <a:lstStyle/>
            <a:p>
              <a:endParaRPr lang="en-US"/>
            </a:p>
          </p:txBody>
        </p:sp>
        <p:sp>
          <p:nvSpPr>
            <p:cNvPr id="25" name="TextBox 25"/>
            <p:cNvSpPr txBox="1"/>
            <p:nvPr/>
          </p:nvSpPr>
          <p:spPr>
            <a:xfrm>
              <a:off x="0" y="-66675"/>
              <a:ext cx="812800" cy="879475"/>
            </a:xfrm>
            <a:prstGeom prst="rect">
              <a:avLst/>
            </a:prstGeom>
          </p:spPr>
          <p:txBody>
            <a:bodyPr lIns="50800" tIns="50800" rIns="50800" bIns="50800" rtlCol="0" anchor="ctr"/>
            <a:lstStyle/>
            <a:p>
              <a:pPr algn="ctr">
                <a:lnSpc>
                  <a:spcPts val="2465"/>
                </a:lnSpc>
              </a:pPr>
              <a:endParaRPr/>
            </a:p>
          </p:txBody>
        </p:sp>
      </p:grpSp>
      <p:sp>
        <p:nvSpPr>
          <p:cNvPr id="26" name="Freeform 26"/>
          <p:cNvSpPr/>
          <p:nvPr/>
        </p:nvSpPr>
        <p:spPr>
          <a:xfrm>
            <a:off x="13077700" y="7167331"/>
            <a:ext cx="2002861" cy="495708"/>
          </a:xfrm>
          <a:custGeom>
            <a:avLst/>
            <a:gdLst/>
            <a:ahLst/>
            <a:cxnLst/>
            <a:rect l="l" t="t" r="r" b="b"/>
            <a:pathLst>
              <a:path w="2002861" h="495708">
                <a:moveTo>
                  <a:pt x="0" y="0"/>
                </a:moveTo>
                <a:lnTo>
                  <a:pt x="2002862" y="0"/>
                </a:lnTo>
                <a:lnTo>
                  <a:pt x="2002862" y="495709"/>
                </a:lnTo>
                <a:lnTo>
                  <a:pt x="0" y="495709"/>
                </a:lnTo>
                <a:lnTo>
                  <a:pt x="0" y="0"/>
                </a:lnTo>
                <a:close/>
              </a:path>
            </a:pathLst>
          </a:custGeom>
          <a:blipFill>
            <a:blip r:embed="rId2"/>
            <a:stretch>
              <a:fillRect/>
            </a:stretch>
          </a:blipFill>
        </p:spPr>
        <p:txBody>
          <a:bodyPr/>
          <a:lstStyle/>
          <a:p>
            <a:endParaRPr lang="en-US"/>
          </a:p>
        </p:txBody>
      </p:sp>
      <p:sp>
        <p:nvSpPr>
          <p:cNvPr id="27" name="Freeform 27"/>
          <p:cNvSpPr/>
          <p:nvPr/>
        </p:nvSpPr>
        <p:spPr>
          <a:xfrm>
            <a:off x="6323883" y="4293389"/>
            <a:ext cx="2370365" cy="847406"/>
          </a:xfrm>
          <a:custGeom>
            <a:avLst/>
            <a:gdLst/>
            <a:ahLst/>
            <a:cxnLst/>
            <a:rect l="l" t="t" r="r" b="b"/>
            <a:pathLst>
              <a:path w="2370365" h="847406">
                <a:moveTo>
                  <a:pt x="0" y="0"/>
                </a:moveTo>
                <a:lnTo>
                  <a:pt x="2370365" y="0"/>
                </a:lnTo>
                <a:lnTo>
                  <a:pt x="2370365" y="847406"/>
                </a:lnTo>
                <a:lnTo>
                  <a:pt x="0" y="847406"/>
                </a:lnTo>
                <a:lnTo>
                  <a:pt x="0" y="0"/>
                </a:lnTo>
                <a:close/>
              </a:path>
            </a:pathLst>
          </a:custGeom>
          <a:blipFill>
            <a:blip r:embed="rId3"/>
            <a:stretch>
              <a:fillRect/>
            </a:stretch>
          </a:blipFill>
        </p:spPr>
        <p:txBody>
          <a:bodyPr/>
          <a:lstStyle/>
          <a:p>
            <a:endParaRPr lang="en-US"/>
          </a:p>
        </p:txBody>
      </p:sp>
      <p:sp>
        <p:nvSpPr>
          <p:cNvPr id="28" name="Freeform 28"/>
          <p:cNvSpPr/>
          <p:nvPr/>
        </p:nvSpPr>
        <p:spPr>
          <a:xfrm>
            <a:off x="9145136" y="3653675"/>
            <a:ext cx="1419661" cy="2126833"/>
          </a:xfrm>
          <a:custGeom>
            <a:avLst/>
            <a:gdLst/>
            <a:ahLst/>
            <a:cxnLst/>
            <a:rect l="l" t="t" r="r" b="b"/>
            <a:pathLst>
              <a:path w="1419661" h="2126833">
                <a:moveTo>
                  <a:pt x="0" y="0"/>
                </a:moveTo>
                <a:lnTo>
                  <a:pt x="1419661" y="0"/>
                </a:lnTo>
                <a:lnTo>
                  <a:pt x="1419661" y="2126834"/>
                </a:lnTo>
                <a:lnTo>
                  <a:pt x="0" y="2126834"/>
                </a:lnTo>
                <a:lnTo>
                  <a:pt x="0" y="0"/>
                </a:lnTo>
                <a:close/>
              </a:path>
            </a:pathLst>
          </a:custGeom>
          <a:blipFill>
            <a:blip r:embed="rId4"/>
            <a:stretch>
              <a:fillRect/>
            </a:stretch>
          </a:blipFill>
        </p:spPr>
        <p:txBody>
          <a:bodyPr/>
          <a:lstStyle/>
          <a:p>
            <a:endParaRPr lang="en-US"/>
          </a:p>
        </p:txBody>
      </p:sp>
      <p:sp>
        <p:nvSpPr>
          <p:cNvPr id="29" name="Freeform 29"/>
          <p:cNvSpPr/>
          <p:nvPr/>
        </p:nvSpPr>
        <p:spPr>
          <a:xfrm>
            <a:off x="11012472" y="3892275"/>
            <a:ext cx="1688204" cy="1688204"/>
          </a:xfrm>
          <a:custGeom>
            <a:avLst/>
            <a:gdLst/>
            <a:ahLst/>
            <a:cxnLst/>
            <a:rect l="l" t="t" r="r" b="b"/>
            <a:pathLst>
              <a:path w="1688204" h="1688204">
                <a:moveTo>
                  <a:pt x="0" y="0"/>
                </a:moveTo>
                <a:lnTo>
                  <a:pt x="1688204" y="0"/>
                </a:lnTo>
                <a:lnTo>
                  <a:pt x="1688204" y="1688204"/>
                </a:lnTo>
                <a:lnTo>
                  <a:pt x="0" y="1688204"/>
                </a:lnTo>
                <a:lnTo>
                  <a:pt x="0" y="0"/>
                </a:lnTo>
                <a:close/>
              </a:path>
            </a:pathLst>
          </a:custGeom>
          <a:blipFill>
            <a:blip r:embed="rId5"/>
            <a:stretch>
              <a:fillRect/>
            </a:stretch>
          </a:blipFill>
        </p:spPr>
        <p:txBody>
          <a:bodyPr/>
          <a:lstStyle/>
          <a:p>
            <a:endParaRPr lang="en-US"/>
          </a:p>
        </p:txBody>
      </p:sp>
      <p:sp>
        <p:nvSpPr>
          <p:cNvPr id="30" name="Freeform 30"/>
          <p:cNvSpPr/>
          <p:nvPr/>
        </p:nvSpPr>
        <p:spPr>
          <a:xfrm>
            <a:off x="13148351" y="3892275"/>
            <a:ext cx="1806507" cy="1806507"/>
          </a:xfrm>
          <a:custGeom>
            <a:avLst/>
            <a:gdLst/>
            <a:ahLst/>
            <a:cxnLst/>
            <a:rect l="l" t="t" r="r" b="b"/>
            <a:pathLst>
              <a:path w="1806507" h="1806507">
                <a:moveTo>
                  <a:pt x="0" y="0"/>
                </a:moveTo>
                <a:lnTo>
                  <a:pt x="1806508" y="0"/>
                </a:lnTo>
                <a:lnTo>
                  <a:pt x="1806508" y="1806508"/>
                </a:lnTo>
                <a:lnTo>
                  <a:pt x="0" y="1806508"/>
                </a:lnTo>
                <a:lnTo>
                  <a:pt x="0" y="0"/>
                </a:lnTo>
                <a:close/>
              </a:path>
            </a:pathLst>
          </a:custGeom>
          <a:blipFill>
            <a:blip r:embed="rId6"/>
            <a:stretch>
              <a:fillRect/>
            </a:stretch>
          </a:blipFill>
        </p:spPr>
        <p:txBody>
          <a:bodyPr/>
          <a:lstStyle/>
          <a:p>
            <a:endParaRPr lang="en-US"/>
          </a:p>
        </p:txBody>
      </p:sp>
      <p:sp>
        <p:nvSpPr>
          <p:cNvPr id="31" name="Freeform 31"/>
          <p:cNvSpPr/>
          <p:nvPr/>
        </p:nvSpPr>
        <p:spPr>
          <a:xfrm>
            <a:off x="15402534" y="3653675"/>
            <a:ext cx="1563222" cy="2126833"/>
          </a:xfrm>
          <a:custGeom>
            <a:avLst/>
            <a:gdLst/>
            <a:ahLst/>
            <a:cxnLst/>
            <a:rect l="l" t="t" r="r" b="b"/>
            <a:pathLst>
              <a:path w="1563222" h="2126833">
                <a:moveTo>
                  <a:pt x="0" y="0"/>
                </a:moveTo>
                <a:lnTo>
                  <a:pt x="1563222" y="0"/>
                </a:lnTo>
                <a:lnTo>
                  <a:pt x="1563222" y="2126834"/>
                </a:lnTo>
                <a:lnTo>
                  <a:pt x="0" y="2126834"/>
                </a:lnTo>
                <a:lnTo>
                  <a:pt x="0" y="0"/>
                </a:lnTo>
                <a:close/>
              </a:path>
            </a:pathLst>
          </a:custGeom>
          <a:blipFill>
            <a:blip r:embed="rId7"/>
            <a:stretch>
              <a:fillRect/>
            </a:stretch>
          </a:blipFill>
        </p:spPr>
        <p:txBody>
          <a:bodyPr/>
          <a:lstStyle/>
          <a:p>
            <a:endParaRPr lang="en-US"/>
          </a:p>
        </p:txBody>
      </p:sp>
      <p:sp>
        <p:nvSpPr>
          <p:cNvPr id="32" name="Freeform 32"/>
          <p:cNvSpPr/>
          <p:nvPr/>
        </p:nvSpPr>
        <p:spPr>
          <a:xfrm>
            <a:off x="6323883" y="6835531"/>
            <a:ext cx="2370365" cy="1223701"/>
          </a:xfrm>
          <a:custGeom>
            <a:avLst/>
            <a:gdLst/>
            <a:ahLst/>
            <a:cxnLst/>
            <a:rect l="l" t="t" r="r" b="b"/>
            <a:pathLst>
              <a:path w="2370365" h="1223701">
                <a:moveTo>
                  <a:pt x="0" y="0"/>
                </a:moveTo>
                <a:lnTo>
                  <a:pt x="2370365" y="0"/>
                </a:lnTo>
                <a:lnTo>
                  <a:pt x="2370365" y="1223701"/>
                </a:lnTo>
                <a:lnTo>
                  <a:pt x="0" y="1223701"/>
                </a:lnTo>
                <a:lnTo>
                  <a:pt x="0" y="0"/>
                </a:lnTo>
                <a:close/>
              </a:path>
            </a:pathLst>
          </a:custGeom>
          <a:blipFill>
            <a:blip r:embed="rId8"/>
            <a:stretch>
              <a:fillRect/>
            </a:stretch>
          </a:blipFill>
        </p:spPr>
        <p:txBody>
          <a:bodyPr/>
          <a:lstStyle/>
          <a:p>
            <a:endParaRPr lang="en-US"/>
          </a:p>
        </p:txBody>
      </p:sp>
      <p:sp>
        <p:nvSpPr>
          <p:cNvPr id="33" name="Freeform 33"/>
          <p:cNvSpPr/>
          <p:nvPr/>
        </p:nvSpPr>
        <p:spPr>
          <a:xfrm>
            <a:off x="9010865" y="6571084"/>
            <a:ext cx="1688204" cy="1688204"/>
          </a:xfrm>
          <a:custGeom>
            <a:avLst/>
            <a:gdLst/>
            <a:ahLst/>
            <a:cxnLst/>
            <a:rect l="l" t="t" r="r" b="b"/>
            <a:pathLst>
              <a:path w="1688204" h="1688204">
                <a:moveTo>
                  <a:pt x="0" y="0"/>
                </a:moveTo>
                <a:lnTo>
                  <a:pt x="1688204" y="0"/>
                </a:lnTo>
                <a:lnTo>
                  <a:pt x="1688204" y="1688204"/>
                </a:lnTo>
                <a:lnTo>
                  <a:pt x="0" y="1688204"/>
                </a:lnTo>
                <a:lnTo>
                  <a:pt x="0" y="0"/>
                </a:lnTo>
                <a:close/>
              </a:path>
            </a:pathLst>
          </a:custGeom>
          <a:blipFill>
            <a:blip r:embed="rId9"/>
            <a:stretch>
              <a:fillRect/>
            </a:stretch>
          </a:blipFill>
        </p:spPr>
        <p:txBody>
          <a:bodyPr/>
          <a:lstStyle/>
          <a:p>
            <a:endParaRPr lang="en-US"/>
          </a:p>
        </p:txBody>
      </p:sp>
      <p:sp>
        <p:nvSpPr>
          <p:cNvPr id="34" name="Freeform 34"/>
          <p:cNvSpPr/>
          <p:nvPr/>
        </p:nvSpPr>
        <p:spPr>
          <a:xfrm>
            <a:off x="11102158" y="6571084"/>
            <a:ext cx="1508832" cy="1688204"/>
          </a:xfrm>
          <a:custGeom>
            <a:avLst/>
            <a:gdLst/>
            <a:ahLst/>
            <a:cxnLst/>
            <a:rect l="l" t="t" r="r" b="b"/>
            <a:pathLst>
              <a:path w="1508832" h="1688204">
                <a:moveTo>
                  <a:pt x="0" y="0"/>
                </a:moveTo>
                <a:lnTo>
                  <a:pt x="1508833" y="0"/>
                </a:lnTo>
                <a:lnTo>
                  <a:pt x="1508833" y="1688204"/>
                </a:lnTo>
                <a:lnTo>
                  <a:pt x="0" y="1688204"/>
                </a:lnTo>
                <a:lnTo>
                  <a:pt x="0" y="0"/>
                </a:lnTo>
                <a:close/>
              </a:path>
            </a:pathLst>
          </a:custGeom>
          <a:blipFill>
            <a:blip r:embed="rId10"/>
            <a:stretch>
              <a:fillRect/>
            </a:stretch>
          </a:blipFill>
        </p:spPr>
        <p:txBody>
          <a:bodyPr/>
          <a:lstStyle/>
          <a:p>
            <a:endParaRPr lang="en-US"/>
          </a:p>
        </p:txBody>
      </p:sp>
      <p:sp>
        <p:nvSpPr>
          <p:cNvPr id="35" name="Freeform 35"/>
          <p:cNvSpPr/>
          <p:nvPr/>
        </p:nvSpPr>
        <p:spPr>
          <a:xfrm>
            <a:off x="15279761" y="6511932"/>
            <a:ext cx="1808768" cy="1806507"/>
          </a:xfrm>
          <a:custGeom>
            <a:avLst/>
            <a:gdLst/>
            <a:ahLst/>
            <a:cxnLst/>
            <a:rect l="l" t="t" r="r" b="b"/>
            <a:pathLst>
              <a:path w="1808768" h="1806507">
                <a:moveTo>
                  <a:pt x="0" y="0"/>
                </a:moveTo>
                <a:lnTo>
                  <a:pt x="1808768" y="0"/>
                </a:lnTo>
                <a:lnTo>
                  <a:pt x="1808768" y="1806507"/>
                </a:lnTo>
                <a:lnTo>
                  <a:pt x="0" y="1806507"/>
                </a:lnTo>
                <a:lnTo>
                  <a:pt x="0" y="0"/>
                </a:lnTo>
                <a:close/>
              </a:path>
            </a:pathLst>
          </a:custGeom>
          <a:blipFill>
            <a:blip r:embed="rId11"/>
            <a:stretch>
              <a:fillRect/>
            </a:stretch>
          </a:blipFill>
        </p:spPr>
        <p:txBody>
          <a:bodyPr/>
          <a:lstStyle/>
          <a:p>
            <a:endParaRPr lang="en-US"/>
          </a:p>
        </p:txBody>
      </p:sp>
      <p:sp>
        <p:nvSpPr>
          <p:cNvPr id="36" name="TextBox 36"/>
          <p:cNvSpPr txBox="1"/>
          <p:nvPr/>
        </p:nvSpPr>
        <p:spPr>
          <a:xfrm>
            <a:off x="1232396" y="3417196"/>
            <a:ext cx="4181285" cy="548132"/>
          </a:xfrm>
          <a:prstGeom prst="rect">
            <a:avLst/>
          </a:prstGeom>
        </p:spPr>
        <p:txBody>
          <a:bodyPr lIns="0" tIns="0" rIns="0" bIns="0" rtlCol="0" anchor="t">
            <a:spAutoFit/>
          </a:bodyPr>
          <a:lstStyle/>
          <a:p>
            <a:pPr algn="ctr">
              <a:lnSpc>
                <a:spcPts val="2074"/>
              </a:lnSpc>
            </a:pPr>
            <a:r>
              <a:rPr lang="en-US" sz="1700" u="none" strike="noStrike">
                <a:solidFill>
                  <a:srgbClr val="FFFFFF"/>
                </a:solidFill>
                <a:latin typeface="Futura"/>
                <a:ea typeface="Futura"/>
                <a:cs typeface="Futura"/>
                <a:sym typeface="Futura"/>
              </a:rPr>
              <a:t>This presentation template</a:t>
            </a:r>
          </a:p>
          <a:p>
            <a:pPr algn="ctr">
              <a:lnSpc>
                <a:spcPts val="2074"/>
              </a:lnSpc>
            </a:pPr>
            <a:r>
              <a:rPr lang="en-US" sz="1700" u="none" strike="noStrike">
                <a:solidFill>
                  <a:srgbClr val="FFFFFF"/>
                </a:solidFill>
                <a:latin typeface="Futura"/>
                <a:ea typeface="Futura"/>
                <a:cs typeface="Futura"/>
                <a:sym typeface="Futura"/>
              </a:rPr>
              <a:t>uses the following free fonts:</a:t>
            </a:r>
          </a:p>
        </p:txBody>
      </p:sp>
      <p:sp>
        <p:nvSpPr>
          <p:cNvPr id="37" name="TextBox 37"/>
          <p:cNvSpPr txBox="1"/>
          <p:nvPr/>
        </p:nvSpPr>
        <p:spPr>
          <a:xfrm>
            <a:off x="1175455" y="6510006"/>
            <a:ext cx="4368067" cy="290957"/>
          </a:xfrm>
          <a:prstGeom prst="rect">
            <a:avLst/>
          </a:prstGeom>
        </p:spPr>
        <p:txBody>
          <a:bodyPr lIns="0" tIns="0" rIns="0" bIns="0" rtlCol="0" anchor="t">
            <a:spAutoFit/>
          </a:bodyPr>
          <a:lstStyle/>
          <a:p>
            <a:pPr algn="ctr">
              <a:lnSpc>
                <a:spcPts val="2074"/>
              </a:lnSpc>
            </a:pPr>
            <a:r>
              <a:rPr lang="en-US" sz="1700">
                <a:solidFill>
                  <a:srgbClr val="FFFFFF"/>
                </a:solidFill>
                <a:latin typeface="Futura"/>
                <a:ea typeface="Futura"/>
                <a:cs typeface="Futura"/>
                <a:sym typeface="Futura"/>
              </a:rPr>
              <a:t>You can find these fonts online too.</a:t>
            </a:r>
          </a:p>
        </p:txBody>
      </p:sp>
      <p:sp>
        <p:nvSpPr>
          <p:cNvPr id="38" name="TextBox 38"/>
          <p:cNvSpPr txBox="1"/>
          <p:nvPr/>
        </p:nvSpPr>
        <p:spPr>
          <a:xfrm>
            <a:off x="1747770" y="4333859"/>
            <a:ext cx="3150536" cy="1953475"/>
          </a:xfrm>
          <a:prstGeom prst="rect">
            <a:avLst/>
          </a:prstGeom>
        </p:spPr>
        <p:txBody>
          <a:bodyPr lIns="0" tIns="0" rIns="0" bIns="0" rtlCol="0" anchor="t">
            <a:spAutoFit/>
          </a:bodyPr>
          <a:lstStyle/>
          <a:p>
            <a:pPr algn="ctr">
              <a:lnSpc>
                <a:spcPts val="1542"/>
              </a:lnSpc>
            </a:pPr>
            <a:r>
              <a:rPr lang="en-US" sz="1497" b="1">
                <a:solidFill>
                  <a:srgbClr val="FFFFFF"/>
                </a:solidFill>
                <a:latin typeface="Futura Bold"/>
                <a:ea typeface="Futura Bold"/>
                <a:cs typeface="Futura Bold"/>
                <a:sym typeface="Futura Bold"/>
              </a:rPr>
              <a:t>TITLES:</a:t>
            </a:r>
          </a:p>
          <a:p>
            <a:pPr algn="ctr">
              <a:lnSpc>
                <a:spcPts val="2173"/>
              </a:lnSpc>
            </a:pPr>
            <a:r>
              <a:rPr lang="en-US" sz="2110" b="1">
                <a:solidFill>
                  <a:srgbClr val="FFFFFF"/>
                </a:solidFill>
                <a:latin typeface="Futura Bold"/>
                <a:ea typeface="Futura Bold"/>
                <a:cs typeface="Futura Bold"/>
                <a:sym typeface="Futura Bold"/>
              </a:rPr>
              <a:t>FUTURA</a:t>
            </a:r>
          </a:p>
          <a:p>
            <a:pPr algn="ctr">
              <a:lnSpc>
                <a:spcPts val="2173"/>
              </a:lnSpc>
            </a:pPr>
            <a:endParaRPr lang="en-US" sz="2110" b="1">
              <a:solidFill>
                <a:srgbClr val="FFFFFF"/>
              </a:solidFill>
              <a:latin typeface="Futura Bold"/>
              <a:ea typeface="Futura Bold"/>
              <a:cs typeface="Futura Bold"/>
              <a:sym typeface="Futura Bold"/>
            </a:endParaRPr>
          </a:p>
          <a:p>
            <a:pPr algn="ctr">
              <a:lnSpc>
                <a:spcPts val="1542"/>
              </a:lnSpc>
            </a:pPr>
            <a:r>
              <a:rPr lang="en-US" sz="1497" b="1">
                <a:solidFill>
                  <a:srgbClr val="FFFFFF"/>
                </a:solidFill>
                <a:latin typeface="Futura Bold"/>
                <a:ea typeface="Futura Bold"/>
                <a:cs typeface="Futura Bold"/>
                <a:sym typeface="Futura Bold"/>
              </a:rPr>
              <a:t>HEADERS:</a:t>
            </a:r>
          </a:p>
          <a:p>
            <a:pPr algn="ctr">
              <a:lnSpc>
                <a:spcPts val="2173"/>
              </a:lnSpc>
            </a:pPr>
            <a:r>
              <a:rPr lang="en-US" sz="2110" b="1">
                <a:solidFill>
                  <a:srgbClr val="FFFFFF"/>
                </a:solidFill>
                <a:latin typeface="Futura Bold"/>
                <a:ea typeface="Futura Bold"/>
                <a:cs typeface="Futura Bold"/>
                <a:sym typeface="Futura Bold"/>
              </a:rPr>
              <a:t>FUTURA</a:t>
            </a:r>
          </a:p>
          <a:p>
            <a:pPr algn="ctr">
              <a:lnSpc>
                <a:spcPts val="2173"/>
              </a:lnSpc>
            </a:pPr>
            <a:endParaRPr lang="en-US" sz="2110" b="1">
              <a:solidFill>
                <a:srgbClr val="FFFFFF"/>
              </a:solidFill>
              <a:latin typeface="Futura Bold"/>
              <a:ea typeface="Futura Bold"/>
              <a:cs typeface="Futura Bold"/>
              <a:sym typeface="Futura Bold"/>
            </a:endParaRPr>
          </a:p>
          <a:p>
            <a:pPr algn="ctr">
              <a:lnSpc>
                <a:spcPts val="1542"/>
              </a:lnSpc>
            </a:pPr>
            <a:r>
              <a:rPr lang="en-US" sz="1497" b="1">
                <a:solidFill>
                  <a:srgbClr val="FFFFFF"/>
                </a:solidFill>
                <a:latin typeface="Futura Bold"/>
                <a:ea typeface="Futura Bold"/>
                <a:cs typeface="Futura Bold"/>
                <a:sym typeface="Futura Bold"/>
              </a:rPr>
              <a:t>BODY COPY:</a:t>
            </a:r>
          </a:p>
          <a:p>
            <a:pPr algn="ctr">
              <a:lnSpc>
                <a:spcPts val="2173"/>
              </a:lnSpc>
            </a:pPr>
            <a:r>
              <a:rPr lang="en-US" sz="2110" b="1">
                <a:solidFill>
                  <a:srgbClr val="FFFFFF"/>
                </a:solidFill>
                <a:latin typeface="Futura Bold"/>
                <a:ea typeface="Futura Bold"/>
                <a:cs typeface="Futura Bold"/>
                <a:sym typeface="Futura Bold"/>
              </a:rPr>
              <a:t>FUTURA</a:t>
            </a:r>
          </a:p>
        </p:txBody>
      </p:sp>
      <p:sp>
        <p:nvSpPr>
          <p:cNvPr id="39" name="TextBox 39"/>
          <p:cNvSpPr txBox="1"/>
          <p:nvPr/>
        </p:nvSpPr>
        <p:spPr>
          <a:xfrm>
            <a:off x="1778789" y="8964027"/>
            <a:ext cx="1221374" cy="199517"/>
          </a:xfrm>
          <a:prstGeom prst="rect">
            <a:avLst/>
          </a:prstGeom>
        </p:spPr>
        <p:txBody>
          <a:bodyPr lIns="0" tIns="0" rIns="0" bIns="0" rtlCol="0" anchor="t">
            <a:spAutoFit/>
          </a:bodyPr>
          <a:lstStyle/>
          <a:p>
            <a:pPr algn="ctr">
              <a:lnSpc>
                <a:spcPts val="1339"/>
              </a:lnSpc>
            </a:pPr>
            <a:r>
              <a:rPr lang="en-US" sz="1300" b="1">
                <a:solidFill>
                  <a:srgbClr val="FFFFFF"/>
                </a:solidFill>
                <a:latin typeface="Futura Bold"/>
                <a:ea typeface="Futura Bold"/>
                <a:cs typeface="Futura Bold"/>
                <a:sym typeface="Futura Bold"/>
              </a:rPr>
              <a:t>#FFFFFF</a:t>
            </a:r>
          </a:p>
        </p:txBody>
      </p:sp>
      <p:sp>
        <p:nvSpPr>
          <p:cNvPr id="40" name="TextBox 40"/>
          <p:cNvSpPr txBox="1"/>
          <p:nvPr/>
        </p:nvSpPr>
        <p:spPr>
          <a:xfrm>
            <a:off x="2712352" y="8964027"/>
            <a:ext cx="1221374" cy="199517"/>
          </a:xfrm>
          <a:prstGeom prst="rect">
            <a:avLst/>
          </a:prstGeom>
        </p:spPr>
        <p:txBody>
          <a:bodyPr lIns="0" tIns="0" rIns="0" bIns="0" rtlCol="0" anchor="t">
            <a:spAutoFit/>
          </a:bodyPr>
          <a:lstStyle/>
          <a:p>
            <a:pPr algn="ctr">
              <a:lnSpc>
                <a:spcPts val="1339"/>
              </a:lnSpc>
            </a:pPr>
            <a:r>
              <a:rPr lang="en-US" sz="1300" b="1">
                <a:solidFill>
                  <a:srgbClr val="FFFFFF"/>
                </a:solidFill>
                <a:latin typeface="Futura Bold"/>
                <a:ea typeface="Futura Bold"/>
                <a:cs typeface="Futura Bold"/>
                <a:sym typeface="Futura Bold"/>
              </a:rPr>
              <a:t>#000000</a:t>
            </a:r>
          </a:p>
        </p:txBody>
      </p:sp>
      <p:sp>
        <p:nvSpPr>
          <p:cNvPr id="41" name="TextBox 41"/>
          <p:cNvSpPr txBox="1"/>
          <p:nvPr/>
        </p:nvSpPr>
        <p:spPr>
          <a:xfrm>
            <a:off x="3645914" y="8964027"/>
            <a:ext cx="1221374" cy="199517"/>
          </a:xfrm>
          <a:prstGeom prst="rect">
            <a:avLst/>
          </a:prstGeom>
        </p:spPr>
        <p:txBody>
          <a:bodyPr lIns="0" tIns="0" rIns="0" bIns="0" rtlCol="0" anchor="t">
            <a:spAutoFit/>
          </a:bodyPr>
          <a:lstStyle/>
          <a:p>
            <a:pPr algn="ctr">
              <a:lnSpc>
                <a:spcPts val="1339"/>
              </a:lnSpc>
            </a:pPr>
            <a:r>
              <a:rPr lang="en-US" sz="1300" b="1">
                <a:solidFill>
                  <a:srgbClr val="FFFFFF"/>
                </a:solidFill>
                <a:latin typeface="Futura Bold"/>
                <a:ea typeface="Futura Bold"/>
                <a:cs typeface="Futura Bold"/>
                <a:sym typeface="Futura Bold"/>
              </a:rPr>
              <a:t>#2D8FCF</a:t>
            </a:r>
          </a:p>
        </p:txBody>
      </p:sp>
      <p:sp>
        <p:nvSpPr>
          <p:cNvPr id="42" name="TextBox 42"/>
          <p:cNvSpPr txBox="1"/>
          <p:nvPr/>
        </p:nvSpPr>
        <p:spPr>
          <a:xfrm>
            <a:off x="4210005" y="1398416"/>
            <a:ext cx="9867990" cy="375412"/>
          </a:xfrm>
          <a:prstGeom prst="rect">
            <a:avLst/>
          </a:prstGeom>
        </p:spPr>
        <p:txBody>
          <a:bodyPr lIns="0" tIns="0" rIns="0" bIns="0" rtlCol="0" anchor="t">
            <a:spAutoFit/>
          </a:bodyPr>
          <a:lstStyle/>
          <a:p>
            <a:pPr marL="0" lvl="1" indent="0" algn="ctr">
              <a:lnSpc>
                <a:spcPts val="2683"/>
              </a:lnSpc>
            </a:pPr>
            <a:r>
              <a:rPr lang="en-US" sz="2199" u="none" strike="noStrike">
                <a:solidFill>
                  <a:srgbClr val="FFFFFF"/>
                </a:solidFill>
                <a:latin typeface="Futura"/>
                <a:ea typeface="Futura"/>
                <a:cs typeface="Futura"/>
                <a:sym typeface="Futura"/>
              </a:rPr>
              <a:t>Use these design resources in your Canva Presentation.</a:t>
            </a:r>
          </a:p>
        </p:txBody>
      </p:sp>
      <p:sp>
        <p:nvSpPr>
          <p:cNvPr id="43" name="TextBox 43"/>
          <p:cNvSpPr txBox="1"/>
          <p:nvPr/>
        </p:nvSpPr>
        <p:spPr>
          <a:xfrm>
            <a:off x="11706206" y="9887261"/>
            <a:ext cx="5916757" cy="204099"/>
          </a:xfrm>
          <a:prstGeom prst="rect">
            <a:avLst/>
          </a:prstGeom>
        </p:spPr>
        <p:txBody>
          <a:bodyPr lIns="0" tIns="0" rIns="0" bIns="0" rtlCol="0" anchor="t">
            <a:spAutoFit/>
          </a:bodyPr>
          <a:lstStyle/>
          <a:p>
            <a:pPr marL="0" lvl="1" indent="0" algn="r">
              <a:lnSpc>
                <a:spcPts val="1463"/>
              </a:lnSpc>
            </a:pPr>
            <a:r>
              <a:rPr lang="en-US" sz="1199" b="1">
                <a:solidFill>
                  <a:srgbClr val="FFFFFF"/>
                </a:solidFill>
                <a:latin typeface="Futura Bold"/>
                <a:ea typeface="Futura Bold"/>
                <a:cs typeface="Futura Bold"/>
                <a:sym typeface="Futura Bold"/>
              </a:rPr>
              <a:t>DON'T FORGET TO DELETE THIS PAGE BEFORE PRESENTING. </a:t>
            </a:r>
          </a:p>
        </p:txBody>
      </p:sp>
      <p:sp>
        <p:nvSpPr>
          <p:cNvPr id="44" name="TextBox 44"/>
          <p:cNvSpPr txBox="1"/>
          <p:nvPr/>
        </p:nvSpPr>
        <p:spPr>
          <a:xfrm>
            <a:off x="5469973" y="439124"/>
            <a:ext cx="7348055" cy="856615"/>
          </a:xfrm>
          <a:prstGeom prst="rect">
            <a:avLst/>
          </a:prstGeom>
        </p:spPr>
        <p:txBody>
          <a:bodyPr lIns="0" tIns="0" rIns="0" bIns="0" rtlCol="0" anchor="t">
            <a:spAutoFit/>
          </a:bodyPr>
          <a:lstStyle/>
          <a:p>
            <a:pPr marL="0" lvl="0" indent="0" algn="ctr">
              <a:lnSpc>
                <a:spcPts val="5600"/>
              </a:lnSpc>
            </a:pPr>
            <a:r>
              <a:rPr lang="en-US" sz="5600" b="1" u="none" strike="noStrike" spc="-324">
                <a:solidFill>
                  <a:srgbClr val="FFFFFF"/>
                </a:solidFill>
                <a:latin typeface="Futura Bold"/>
                <a:ea typeface="Futura Bold"/>
                <a:cs typeface="Futura Bold"/>
                <a:sym typeface="Futura Bold"/>
              </a:rPr>
              <a:t>Resource Page</a:t>
            </a:r>
          </a:p>
        </p:txBody>
      </p:sp>
      <p:sp>
        <p:nvSpPr>
          <p:cNvPr id="45" name="TextBox 45"/>
          <p:cNvSpPr txBox="1"/>
          <p:nvPr/>
        </p:nvSpPr>
        <p:spPr>
          <a:xfrm>
            <a:off x="1747770" y="2645758"/>
            <a:ext cx="3150536" cy="431800"/>
          </a:xfrm>
          <a:prstGeom prst="rect">
            <a:avLst/>
          </a:prstGeom>
        </p:spPr>
        <p:txBody>
          <a:bodyPr lIns="0" tIns="0" rIns="0" bIns="0" rtlCol="0" anchor="t">
            <a:spAutoFit/>
          </a:bodyPr>
          <a:lstStyle/>
          <a:p>
            <a:pPr algn="ctr">
              <a:lnSpc>
                <a:spcPts val="3049"/>
              </a:lnSpc>
            </a:pPr>
            <a:r>
              <a:rPr lang="en-US" sz="2499" b="1">
                <a:solidFill>
                  <a:srgbClr val="FFFFFF"/>
                </a:solidFill>
                <a:latin typeface="Futura Bold"/>
                <a:ea typeface="Futura Bold"/>
                <a:cs typeface="Futura Bold"/>
                <a:sym typeface="Futura Bold"/>
              </a:rPr>
              <a:t>FONTS</a:t>
            </a:r>
          </a:p>
        </p:txBody>
      </p:sp>
      <p:sp>
        <p:nvSpPr>
          <p:cNvPr id="46" name="TextBox 46"/>
          <p:cNvSpPr txBox="1"/>
          <p:nvPr/>
        </p:nvSpPr>
        <p:spPr>
          <a:xfrm>
            <a:off x="10291206" y="2645758"/>
            <a:ext cx="3150536" cy="431800"/>
          </a:xfrm>
          <a:prstGeom prst="rect">
            <a:avLst/>
          </a:prstGeom>
        </p:spPr>
        <p:txBody>
          <a:bodyPr lIns="0" tIns="0" rIns="0" bIns="0" rtlCol="0" anchor="t">
            <a:spAutoFit/>
          </a:bodyPr>
          <a:lstStyle/>
          <a:p>
            <a:pPr algn="ctr">
              <a:lnSpc>
                <a:spcPts val="3049"/>
              </a:lnSpc>
            </a:pPr>
            <a:r>
              <a:rPr lang="en-US" sz="2499" b="1">
                <a:solidFill>
                  <a:srgbClr val="FFFFFF"/>
                </a:solidFill>
                <a:latin typeface="Futura Bold"/>
                <a:ea typeface="Futura Bold"/>
                <a:cs typeface="Futura Bold"/>
                <a:sym typeface="Futura Bold"/>
              </a:rPr>
              <a:t>DESIGN ELEMENTS</a:t>
            </a:r>
          </a:p>
        </p:txBody>
      </p:sp>
      <p:sp>
        <p:nvSpPr>
          <p:cNvPr id="47" name="TextBox 47"/>
          <p:cNvSpPr txBox="1"/>
          <p:nvPr/>
        </p:nvSpPr>
        <p:spPr>
          <a:xfrm>
            <a:off x="1747770" y="7248897"/>
            <a:ext cx="3150536" cy="431800"/>
          </a:xfrm>
          <a:prstGeom prst="rect">
            <a:avLst/>
          </a:prstGeom>
        </p:spPr>
        <p:txBody>
          <a:bodyPr lIns="0" tIns="0" rIns="0" bIns="0" rtlCol="0" anchor="t">
            <a:spAutoFit/>
          </a:bodyPr>
          <a:lstStyle/>
          <a:p>
            <a:pPr algn="ctr">
              <a:lnSpc>
                <a:spcPts val="3049"/>
              </a:lnSpc>
            </a:pPr>
            <a:r>
              <a:rPr lang="en-US" sz="2499" b="1">
                <a:solidFill>
                  <a:srgbClr val="FFFFFF"/>
                </a:solidFill>
                <a:latin typeface="Futura Bold"/>
                <a:ea typeface="Futura Bold"/>
                <a:cs typeface="Futura Bold"/>
                <a:sym typeface="Futura Bold"/>
              </a:rPr>
              <a:t>COLORS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95272" y="2509905"/>
            <a:ext cx="6297456" cy="2503117"/>
            <a:chOff x="0" y="0"/>
            <a:chExt cx="1658589" cy="659257"/>
          </a:xfrm>
        </p:grpSpPr>
        <p:sp>
          <p:nvSpPr>
            <p:cNvPr id="3" name="Freeform 3"/>
            <p:cNvSpPr/>
            <p:nvPr/>
          </p:nvSpPr>
          <p:spPr>
            <a:xfrm>
              <a:off x="0" y="0"/>
              <a:ext cx="1658589" cy="659257"/>
            </a:xfrm>
            <a:custGeom>
              <a:avLst/>
              <a:gdLst/>
              <a:ahLst/>
              <a:cxnLst/>
              <a:rect l="l" t="t" r="r" b="b"/>
              <a:pathLst>
                <a:path w="1658589" h="659257">
                  <a:moveTo>
                    <a:pt x="29505" y="0"/>
                  </a:moveTo>
                  <a:lnTo>
                    <a:pt x="1629084" y="0"/>
                  </a:lnTo>
                  <a:cubicBezTo>
                    <a:pt x="1636910" y="0"/>
                    <a:pt x="1644414" y="3109"/>
                    <a:pt x="1649948" y="8642"/>
                  </a:cubicBezTo>
                  <a:cubicBezTo>
                    <a:pt x="1655481" y="14175"/>
                    <a:pt x="1658589" y="21680"/>
                    <a:pt x="1658589" y="29505"/>
                  </a:cubicBezTo>
                  <a:lnTo>
                    <a:pt x="1658589" y="629752"/>
                  </a:lnTo>
                  <a:cubicBezTo>
                    <a:pt x="1658589" y="637577"/>
                    <a:pt x="1655481" y="645082"/>
                    <a:pt x="1649948" y="650615"/>
                  </a:cubicBezTo>
                  <a:cubicBezTo>
                    <a:pt x="1644414" y="656149"/>
                    <a:pt x="1636910" y="659257"/>
                    <a:pt x="1629084" y="659257"/>
                  </a:cubicBezTo>
                  <a:lnTo>
                    <a:pt x="29505" y="659257"/>
                  </a:lnTo>
                  <a:cubicBezTo>
                    <a:pt x="21680" y="659257"/>
                    <a:pt x="14175" y="656149"/>
                    <a:pt x="8642" y="650615"/>
                  </a:cubicBezTo>
                  <a:cubicBezTo>
                    <a:pt x="3109" y="645082"/>
                    <a:pt x="0" y="637577"/>
                    <a:pt x="0" y="629752"/>
                  </a:cubicBezTo>
                  <a:lnTo>
                    <a:pt x="0" y="29505"/>
                  </a:lnTo>
                  <a:cubicBezTo>
                    <a:pt x="0" y="21680"/>
                    <a:pt x="3109" y="14175"/>
                    <a:pt x="8642" y="8642"/>
                  </a:cubicBezTo>
                  <a:cubicBezTo>
                    <a:pt x="14175" y="3109"/>
                    <a:pt x="21680" y="0"/>
                    <a:pt x="29505"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4" name="TextBox 4"/>
            <p:cNvSpPr txBox="1"/>
            <p:nvPr/>
          </p:nvSpPr>
          <p:spPr>
            <a:xfrm>
              <a:off x="0" y="-66675"/>
              <a:ext cx="1658589" cy="725932"/>
            </a:xfrm>
            <a:prstGeom prst="rect">
              <a:avLst/>
            </a:prstGeom>
          </p:spPr>
          <p:txBody>
            <a:bodyPr lIns="50800" tIns="50800" rIns="50800" bIns="50800" rtlCol="0" anchor="ctr"/>
            <a:lstStyle/>
            <a:p>
              <a:pPr algn="ctr">
                <a:lnSpc>
                  <a:spcPts val="2465"/>
                </a:lnSpc>
              </a:pPr>
              <a:endParaRPr/>
            </a:p>
          </p:txBody>
        </p:sp>
      </p:grpSp>
      <p:grpSp>
        <p:nvGrpSpPr>
          <p:cNvPr id="5" name="Group 5"/>
          <p:cNvGrpSpPr/>
          <p:nvPr/>
        </p:nvGrpSpPr>
        <p:grpSpPr>
          <a:xfrm>
            <a:off x="5995272" y="5584522"/>
            <a:ext cx="6297456" cy="2503117"/>
            <a:chOff x="0" y="0"/>
            <a:chExt cx="1658589" cy="659257"/>
          </a:xfrm>
        </p:grpSpPr>
        <p:sp>
          <p:nvSpPr>
            <p:cNvPr id="6" name="Freeform 6"/>
            <p:cNvSpPr/>
            <p:nvPr/>
          </p:nvSpPr>
          <p:spPr>
            <a:xfrm>
              <a:off x="0" y="0"/>
              <a:ext cx="1658589" cy="659257"/>
            </a:xfrm>
            <a:custGeom>
              <a:avLst/>
              <a:gdLst/>
              <a:ahLst/>
              <a:cxnLst/>
              <a:rect l="l" t="t" r="r" b="b"/>
              <a:pathLst>
                <a:path w="1658589" h="659257">
                  <a:moveTo>
                    <a:pt x="29505" y="0"/>
                  </a:moveTo>
                  <a:lnTo>
                    <a:pt x="1629084" y="0"/>
                  </a:lnTo>
                  <a:cubicBezTo>
                    <a:pt x="1636910" y="0"/>
                    <a:pt x="1644414" y="3109"/>
                    <a:pt x="1649948" y="8642"/>
                  </a:cubicBezTo>
                  <a:cubicBezTo>
                    <a:pt x="1655481" y="14175"/>
                    <a:pt x="1658589" y="21680"/>
                    <a:pt x="1658589" y="29505"/>
                  </a:cubicBezTo>
                  <a:lnTo>
                    <a:pt x="1658589" y="629752"/>
                  </a:lnTo>
                  <a:cubicBezTo>
                    <a:pt x="1658589" y="637577"/>
                    <a:pt x="1655481" y="645082"/>
                    <a:pt x="1649948" y="650615"/>
                  </a:cubicBezTo>
                  <a:cubicBezTo>
                    <a:pt x="1644414" y="656149"/>
                    <a:pt x="1636910" y="659257"/>
                    <a:pt x="1629084" y="659257"/>
                  </a:cubicBezTo>
                  <a:lnTo>
                    <a:pt x="29505" y="659257"/>
                  </a:lnTo>
                  <a:cubicBezTo>
                    <a:pt x="21680" y="659257"/>
                    <a:pt x="14175" y="656149"/>
                    <a:pt x="8642" y="650615"/>
                  </a:cubicBezTo>
                  <a:cubicBezTo>
                    <a:pt x="3109" y="645082"/>
                    <a:pt x="0" y="637577"/>
                    <a:pt x="0" y="629752"/>
                  </a:cubicBezTo>
                  <a:lnTo>
                    <a:pt x="0" y="29505"/>
                  </a:lnTo>
                  <a:cubicBezTo>
                    <a:pt x="0" y="21680"/>
                    <a:pt x="3109" y="14175"/>
                    <a:pt x="8642" y="8642"/>
                  </a:cubicBezTo>
                  <a:cubicBezTo>
                    <a:pt x="14175" y="3109"/>
                    <a:pt x="21680" y="0"/>
                    <a:pt x="29505"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7" name="TextBox 7"/>
            <p:cNvSpPr txBox="1"/>
            <p:nvPr/>
          </p:nvSpPr>
          <p:spPr>
            <a:xfrm>
              <a:off x="0" y="-66675"/>
              <a:ext cx="1658589" cy="725932"/>
            </a:xfrm>
            <a:prstGeom prst="rect">
              <a:avLst/>
            </a:prstGeom>
          </p:spPr>
          <p:txBody>
            <a:bodyPr lIns="50800" tIns="50800" rIns="50800" bIns="50800" rtlCol="0" anchor="ctr"/>
            <a:lstStyle/>
            <a:p>
              <a:pPr algn="ctr">
                <a:lnSpc>
                  <a:spcPts val="2465"/>
                </a:lnSpc>
              </a:pPr>
              <a:endParaRPr/>
            </a:p>
          </p:txBody>
        </p:sp>
      </p:grpSp>
      <p:sp>
        <p:nvSpPr>
          <p:cNvPr id="8" name="TextBox 8"/>
          <p:cNvSpPr txBox="1"/>
          <p:nvPr/>
        </p:nvSpPr>
        <p:spPr>
          <a:xfrm>
            <a:off x="3377480" y="1595316"/>
            <a:ext cx="11533039" cy="375412"/>
          </a:xfrm>
          <a:prstGeom prst="rect">
            <a:avLst/>
          </a:prstGeom>
        </p:spPr>
        <p:txBody>
          <a:bodyPr lIns="0" tIns="0" rIns="0" bIns="0" rtlCol="0" anchor="t">
            <a:spAutoFit/>
          </a:bodyPr>
          <a:lstStyle/>
          <a:p>
            <a:pPr marL="0" lvl="1" indent="0" algn="ctr">
              <a:lnSpc>
                <a:spcPts val="2683"/>
              </a:lnSpc>
            </a:pPr>
            <a:r>
              <a:rPr lang="en-US" sz="2199">
                <a:solidFill>
                  <a:srgbClr val="FFFFFF"/>
                </a:solidFill>
                <a:latin typeface="Futura"/>
                <a:ea typeface="Futura"/>
                <a:cs typeface="Futura"/>
                <a:sym typeface="Futura"/>
              </a:rPr>
              <a:t>This presentation template is free for everyone to use thanks to the following:</a:t>
            </a:r>
          </a:p>
        </p:txBody>
      </p:sp>
      <p:sp>
        <p:nvSpPr>
          <p:cNvPr id="9" name="TextBox 9"/>
          <p:cNvSpPr txBox="1"/>
          <p:nvPr/>
        </p:nvSpPr>
        <p:spPr>
          <a:xfrm>
            <a:off x="7108732" y="8779637"/>
            <a:ext cx="4070535" cy="488188"/>
          </a:xfrm>
          <a:prstGeom prst="rect">
            <a:avLst/>
          </a:prstGeom>
        </p:spPr>
        <p:txBody>
          <a:bodyPr lIns="0" tIns="0" rIns="0" bIns="0" rtlCol="0" anchor="t">
            <a:spAutoFit/>
          </a:bodyPr>
          <a:lstStyle/>
          <a:p>
            <a:pPr marL="0" lvl="1" indent="0" algn="ctr">
              <a:lnSpc>
                <a:spcPts val="3415"/>
              </a:lnSpc>
            </a:pPr>
            <a:r>
              <a:rPr lang="en-US" sz="2799" b="1" i="1">
                <a:solidFill>
                  <a:srgbClr val="FFFFFF"/>
                </a:solidFill>
                <a:latin typeface="Futura Bold Italics"/>
                <a:ea typeface="Futura Bold Italics"/>
                <a:cs typeface="Futura Bold Italics"/>
                <a:sym typeface="Futura Bold Italics"/>
              </a:rPr>
              <a:t>Happy designing!</a:t>
            </a:r>
          </a:p>
        </p:txBody>
      </p:sp>
      <p:sp>
        <p:nvSpPr>
          <p:cNvPr id="10" name="TextBox 10"/>
          <p:cNvSpPr txBox="1"/>
          <p:nvPr/>
        </p:nvSpPr>
        <p:spPr>
          <a:xfrm>
            <a:off x="4210005" y="4310165"/>
            <a:ext cx="9867990" cy="347345"/>
          </a:xfrm>
          <a:prstGeom prst="rect">
            <a:avLst/>
          </a:prstGeom>
        </p:spPr>
        <p:txBody>
          <a:bodyPr lIns="0" tIns="0" rIns="0" bIns="0" rtlCol="0" anchor="t">
            <a:spAutoFit/>
          </a:bodyPr>
          <a:lstStyle/>
          <a:p>
            <a:pPr marL="0" lvl="1" indent="0" algn="ctr">
              <a:lnSpc>
                <a:spcPts val="2440"/>
              </a:lnSpc>
            </a:pPr>
            <a:r>
              <a:rPr lang="en-US" sz="2000">
                <a:solidFill>
                  <a:srgbClr val="FFFFFF"/>
                </a:solidFill>
                <a:latin typeface="Futura"/>
                <a:ea typeface="Futura"/>
                <a:cs typeface="Futura"/>
                <a:sym typeface="Futura"/>
              </a:rPr>
              <a:t>for the presentation template</a:t>
            </a:r>
          </a:p>
        </p:txBody>
      </p:sp>
      <p:sp>
        <p:nvSpPr>
          <p:cNvPr id="11" name="TextBox 11"/>
          <p:cNvSpPr txBox="1"/>
          <p:nvPr/>
        </p:nvSpPr>
        <p:spPr>
          <a:xfrm>
            <a:off x="4210005" y="7014673"/>
            <a:ext cx="9867990" cy="347345"/>
          </a:xfrm>
          <a:prstGeom prst="rect">
            <a:avLst/>
          </a:prstGeom>
        </p:spPr>
        <p:txBody>
          <a:bodyPr lIns="0" tIns="0" rIns="0" bIns="0" rtlCol="0" anchor="t">
            <a:spAutoFit/>
          </a:bodyPr>
          <a:lstStyle/>
          <a:p>
            <a:pPr marL="0" lvl="1" indent="0" algn="ctr">
              <a:lnSpc>
                <a:spcPts val="2440"/>
              </a:lnSpc>
            </a:pPr>
            <a:r>
              <a:rPr lang="en-US" sz="2000">
                <a:solidFill>
                  <a:srgbClr val="FFFFFF"/>
                </a:solidFill>
                <a:latin typeface="Futura"/>
                <a:ea typeface="Futura"/>
                <a:cs typeface="Futura"/>
                <a:sym typeface="Futura"/>
              </a:rPr>
              <a:t>for the photos</a:t>
            </a:r>
          </a:p>
        </p:txBody>
      </p:sp>
      <p:sp>
        <p:nvSpPr>
          <p:cNvPr id="12" name="TextBox 12"/>
          <p:cNvSpPr txBox="1"/>
          <p:nvPr/>
        </p:nvSpPr>
        <p:spPr>
          <a:xfrm>
            <a:off x="5469973" y="636024"/>
            <a:ext cx="7348055" cy="856615"/>
          </a:xfrm>
          <a:prstGeom prst="rect">
            <a:avLst/>
          </a:prstGeom>
        </p:spPr>
        <p:txBody>
          <a:bodyPr lIns="0" tIns="0" rIns="0" bIns="0" rtlCol="0" anchor="t">
            <a:spAutoFit/>
          </a:bodyPr>
          <a:lstStyle/>
          <a:p>
            <a:pPr marL="0" lvl="0" indent="0" algn="ctr">
              <a:lnSpc>
                <a:spcPts val="5600"/>
              </a:lnSpc>
              <a:spcBef>
                <a:spcPct val="0"/>
              </a:spcBef>
            </a:pPr>
            <a:r>
              <a:rPr lang="en-US" sz="5600" b="1" u="none" strike="noStrike" spc="-324">
                <a:solidFill>
                  <a:srgbClr val="FFFFFF"/>
                </a:solidFill>
                <a:latin typeface="Futura Bold"/>
                <a:ea typeface="Futura Bold"/>
                <a:cs typeface="Futura Bold"/>
                <a:sym typeface="Futura Bold"/>
              </a:rPr>
              <a:t>Credits</a:t>
            </a:r>
          </a:p>
        </p:txBody>
      </p:sp>
      <p:sp>
        <p:nvSpPr>
          <p:cNvPr id="13" name="TextBox 13"/>
          <p:cNvSpPr txBox="1"/>
          <p:nvPr/>
        </p:nvSpPr>
        <p:spPr>
          <a:xfrm>
            <a:off x="6110027" y="6225056"/>
            <a:ext cx="6067945" cy="719767"/>
          </a:xfrm>
          <a:prstGeom prst="rect">
            <a:avLst/>
          </a:prstGeom>
        </p:spPr>
        <p:txBody>
          <a:bodyPr lIns="0" tIns="0" rIns="0" bIns="0" rtlCol="0" anchor="t">
            <a:spAutoFit/>
          </a:bodyPr>
          <a:lstStyle/>
          <a:p>
            <a:pPr marL="0" lvl="0" indent="0" algn="ctr">
              <a:lnSpc>
                <a:spcPts val="4712"/>
              </a:lnSpc>
            </a:pPr>
            <a:r>
              <a:rPr lang="en-US" sz="4712">
                <a:solidFill>
                  <a:srgbClr val="FFFFFF"/>
                </a:solidFill>
                <a:latin typeface="Futura"/>
                <a:ea typeface="Futura"/>
                <a:cs typeface="Futura"/>
                <a:sym typeface="Futura"/>
              </a:rPr>
              <a:t>Pexels, Pixabay</a:t>
            </a:r>
          </a:p>
        </p:txBody>
      </p:sp>
      <p:sp>
        <p:nvSpPr>
          <p:cNvPr id="14" name="Freeform 14"/>
          <p:cNvSpPr/>
          <p:nvPr/>
        </p:nvSpPr>
        <p:spPr>
          <a:xfrm>
            <a:off x="6731779" y="2941592"/>
            <a:ext cx="4824443" cy="1206111"/>
          </a:xfrm>
          <a:custGeom>
            <a:avLst/>
            <a:gdLst/>
            <a:ahLst/>
            <a:cxnLst/>
            <a:rect l="l" t="t" r="r" b="b"/>
            <a:pathLst>
              <a:path w="4824443" h="1206111">
                <a:moveTo>
                  <a:pt x="0" y="0"/>
                </a:moveTo>
                <a:lnTo>
                  <a:pt x="4824442" y="0"/>
                </a:lnTo>
                <a:lnTo>
                  <a:pt x="4824442" y="1206111"/>
                </a:lnTo>
                <a:lnTo>
                  <a:pt x="0" y="12061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687041" y="7564216"/>
            <a:ext cx="14913918" cy="4719241"/>
          </a:xfrm>
          <a:prstGeom prst="rect">
            <a:avLst/>
          </a:prstGeom>
        </p:spPr>
        <p:txBody>
          <a:bodyPr lIns="0" tIns="0" rIns="0" bIns="0" rtlCol="0" anchor="t">
            <a:spAutoFit/>
          </a:bodyPr>
          <a:lstStyle/>
          <a:p>
            <a:pPr algn="ctr">
              <a:lnSpc>
                <a:spcPts val="18429"/>
              </a:lnSpc>
              <a:spcBef>
                <a:spcPct val="0"/>
              </a:spcBef>
            </a:pPr>
            <a:r>
              <a:rPr lang="en-US" sz="18429" spc="-774">
                <a:solidFill>
                  <a:srgbClr val="FFFFFF">
                    <a:alpha val="60000"/>
                  </a:srgbClr>
                </a:solidFill>
                <a:latin typeface="Futura"/>
                <a:ea typeface="Futura"/>
                <a:cs typeface="Futura"/>
                <a:sym typeface="Futura"/>
              </a:rPr>
              <a:t>MORPH SHAPE</a:t>
            </a:r>
          </a:p>
        </p:txBody>
      </p:sp>
      <p:sp>
        <p:nvSpPr>
          <p:cNvPr id="3" name="TextBox 3"/>
          <p:cNvSpPr txBox="1"/>
          <p:nvPr/>
        </p:nvSpPr>
        <p:spPr>
          <a:xfrm>
            <a:off x="1687041" y="5673162"/>
            <a:ext cx="14913918" cy="4719241"/>
          </a:xfrm>
          <a:prstGeom prst="rect">
            <a:avLst/>
          </a:prstGeom>
        </p:spPr>
        <p:txBody>
          <a:bodyPr lIns="0" tIns="0" rIns="0" bIns="0" rtlCol="0" anchor="t">
            <a:spAutoFit/>
          </a:bodyPr>
          <a:lstStyle/>
          <a:p>
            <a:pPr algn="ctr">
              <a:lnSpc>
                <a:spcPts val="18429"/>
              </a:lnSpc>
              <a:spcBef>
                <a:spcPct val="0"/>
              </a:spcBef>
            </a:pPr>
            <a:r>
              <a:rPr lang="en-US" sz="18429" spc="-774" dirty="0">
                <a:solidFill>
                  <a:srgbClr val="FFFFFF">
                    <a:alpha val="60000"/>
                  </a:srgbClr>
                </a:solidFill>
                <a:latin typeface="Futura"/>
                <a:ea typeface="Futura"/>
                <a:cs typeface="Futura"/>
                <a:sym typeface="Futura"/>
              </a:rPr>
              <a:t>MORPH SHAPE</a:t>
            </a:r>
          </a:p>
        </p:txBody>
      </p:sp>
      <p:sp>
        <p:nvSpPr>
          <p:cNvPr id="4" name="TextBox 4"/>
          <p:cNvSpPr txBox="1"/>
          <p:nvPr/>
        </p:nvSpPr>
        <p:spPr>
          <a:xfrm>
            <a:off x="1687041" y="0"/>
            <a:ext cx="14913918" cy="4719241"/>
          </a:xfrm>
          <a:prstGeom prst="rect">
            <a:avLst/>
          </a:prstGeom>
          <a:effectLst>
            <a:softEdge rad="0"/>
          </a:effectLst>
        </p:spPr>
        <p:txBody>
          <a:bodyPr lIns="0" tIns="0" rIns="0" bIns="0" rtlCol="0" anchor="t">
            <a:spAutoFit/>
          </a:bodyPr>
          <a:lstStyle/>
          <a:p>
            <a:pPr algn="ctr">
              <a:lnSpc>
                <a:spcPts val="18429"/>
              </a:lnSpc>
              <a:spcBef>
                <a:spcPct val="0"/>
              </a:spcBef>
            </a:pPr>
            <a:r>
              <a:rPr lang="en-US" sz="18429" spc="-774" dirty="0">
                <a:solidFill>
                  <a:srgbClr val="FFFFFF">
                    <a:alpha val="60000"/>
                  </a:srgbClr>
                </a:solidFill>
                <a:latin typeface="Futura"/>
                <a:ea typeface="Futura"/>
                <a:cs typeface="Futura"/>
                <a:sym typeface="Futura"/>
              </a:rPr>
              <a:t>MORPH SHAPE</a:t>
            </a:r>
          </a:p>
        </p:txBody>
      </p:sp>
      <p:sp>
        <p:nvSpPr>
          <p:cNvPr id="5" name="TextBox 5"/>
          <p:cNvSpPr txBox="1"/>
          <p:nvPr/>
        </p:nvSpPr>
        <p:spPr>
          <a:xfrm>
            <a:off x="1687041" y="1891054"/>
            <a:ext cx="14913918" cy="4719241"/>
          </a:xfrm>
          <a:prstGeom prst="rect">
            <a:avLst/>
          </a:prstGeom>
        </p:spPr>
        <p:txBody>
          <a:bodyPr lIns="0" tIns="0" rIns="0" bIns="0" rtlCol="0" anchor="t">
            <a:spAutoFit/>
          </a:bodyPr>
          <a:lstStyle/>
          <a:p>
            <a:pPr algn="ctr">
              <a:lnSpc>
                <a:spcPts val="18429"/>
              </a:lnSpc>
              <a:spcBef>
                <a:spcPct val="0"/>
              </a:spcBef>
            </a:pPr>
            <a:r>
              <a:rPr lang="en-US" sz="18429" spc="-774" dirty="0">
                <a:solidFill>
                  <a:srgbClr val="FFFFFF">
                    <a:alpha val="60000"/>
                  </a:srgbClr>
                </a:solidFill>
                <a:latin typeface="Futura"/>
                <a:ea typeface="Futura"/>
                <a:cs typeface="Futura"/>
                <a:sym typeface="Futura"/>
              </a:rPr>
              <a:t>MORPH SHAPE</a:t>
            </a:r>
          </a:p>
        </p:txBody>
      </p:sp>
      <p:sp>
        <p:nvSpPr>
          <p:cNvPr id="6" name="TextBox 6"/>
          <p:cNvSpPr txBox="1"/>
          <p:nvPr/>
        </p:nvSpPr>
        <p:spPr>
          <a:xfrm>
            <a:off x="1687041" y="3782108"/>
            <a:ext cx="14913918" cy="4719241"/>
          </a:xfrm>
          <a:prstGeom prst="rect">
            <a:avLst/>
          </a:prstGeom>
        </p:spPr>
        <p:txBody>
          <a:bodyPr lIns="0" tIns="0" rIns="0" bIns="0" rtlCol="0" anchor="t">
            <a:spAutoFit/>
          </a:bodyPr>
          <a:lstStyle/>
          <a:p>
            <a:pPr algn="ctr">
              <a:lnSpc>
                <a:spcPts val="18429"/>
              </a:lnSpc>
              <a:spcBef>
                <a:spcPct val="0"/>
              </a:spcBef>
            </a:pPr>
            <a:r>
              <a:rPr lang="en-US" sz="18429" spc="-774" dirty="0">
                <a:solidFill>
                  <a:srgbClr val="FFFFFF">
                    <a:alpha val="60000"/>
                  </a:srgbClr>
                </a:solidFill>
                <a:latin typeface="Futura"/>
                <a:ea typeface="Futura"/>
                <a:cs typeface="Futura"/>
                <a:sym typeface="Futura"/>
              </a:rPr>
              <a:t>MORPH SHAPE</a:t>
            </a:r>
          </a:p>
        </p:txBody>
      </p:sp>
      <p:sp>
        <p:nvSpPr>
          <p:cNvPr id="7" name="Freeform 7"/>
          <p:cNvSpPr/>
          <p:nvPr/>
        </p:nvSpPr>
        <p:spPr>
          <a:xfrm rot="-5400000">
            <a:off x="2156867" y="5182274"/>
            <a:ext cx="13974265" cy="13956797"/>
          </a:xfrm>
          <a:custGeom>
            <a:avLst/>
            <a:gdLst/>
            <a:ahLst/>
            <a:cxnLst/>
            <a:rect l="l" t="t" r="r" b="b"/>
            <a:pathLst>
              <a:path w="13974265" h="13956797">
                <a:moveTo>
                  <a:pt x="0" y="0"/>
                </a:moveTo>
                <a:lnTo>
                  <a:pt x="13974266" y="0"/>
                </a:lnTo>
                <a:lnTo>
                  <a:pt x="13974266" y="13956797"/>
                </a:lnTo>
                <a:lnTo>
                  <a:pt x="0" y="13956797"/>
                </a:lnTo>
                <a:lnTo>
                  <a:pt x="0" y="0"/>
                </a:lnTo>
                <a:close/>
              </a:path>
            </a:pathLst>
          </a:custGeom>
          <a:blipFill>
            <a:blip r:embed="rId2"/>
            <a:stretch>
              <a:fillRect/>
            </a:stretch>
          </a:blipFill>
          <a:ln cap="sq">
            <a:noFill/>
            <a:prstDash val="solid"/>
            <a:miter/>
          </a:ln>
        </p:spPr>
        <p:txBody>
          <a:bodyPr/>
          <a:lstStyle/>
          <a:p>
            <a:endParaRPr lang="en-US"/>
          </a:p>
        </p:txBody>
      </p:sp>
      <p:sp>
        <p:nvSpPr>
          <p:cNvPr id="8" name="Freeform 8"/>
          <p:cNvSpPr/>
          <p:nvPr/>
        </p:nvSpPr>
        <p:spPr>
          <a:xfrm>
            <a:off x="17985031" y="215413"/>
            <a:ext cx="2002861" cy="495708"/>
          </a:xfrm>
          <a:custGeom>
            <a:avLst/>
            <a:gdLst/>
            <a:ahLst/>
            <a:cxnLst/>
            <a:rect l="l" t="t" r="r" b="b"/>
            <a:pathLst>
              <a:path w="2002861" h="495708">
                <a:moveTo>
                  <a:pt x="0" y="0"/>
                </a:moveTo>
                <a:lnTo>
                  <a:pt x="2002861" y="0"/>
                </a:lnTo>
                <a:lnTo>
                  <a:pt x="2002861" y="495708"/>
                </a:lnTo>
                <a:lnTo>
                  <a:pt x="0" y="495708"/>
                </a:lnTo>
                <a:lnTo>
                  <a:pt x="0" y="0"/>
                </a:lnTo>
                <a:close/>
              </a:path>
            </a:pathLst>
          </a:custGeom>
          <a:blipFill>
            <a:blip r:embed="rId3">
              <a:alphaModFix amt="0"/>
            </a:blip>
            <a:stretch>
              <a:fillRect/>
            </a:stretch>
          </a:blipFill>
        </p:spPr>
        <p:txBody>
          <a:bodyPr/>
          <a:lstStyle/>
          <a:p>
            <a:endParaRPr lang="en-US"/>
          </a:p>
        </p:txBody>
      </p:sp>
      <p:grpSp>
        <p:nvGrpSpPr>
          <p:cNvPr id="9" name="Group 9"/>
          <p:cNvGrpSpPr/>
          <p:nvPr/>
        </p:nvGrpSpPr>
        <p:grpSpPr>
          <a:xfrm>
            <a:off x="17985031" y="2108518"/>
            <a:ext cx="10986456" cy="6069964"/>
            <a:chOff x="0" y="0"/>
            <a:chExt cx="14648607" cy="8093286"/>
          </a:xfrm>
        </p:grpSpPr>
        <p:sp>
          <p:nvSpPr>
            <p:cNvPr id="10" name="TextBox 10"/>
            <p:cNvSpPr txBox="1"/>
            <p:nvPr/>
          </p:nvSpPr>
          <p:spPr>
            <a:xfrm>
              <a:off x="0" y="0"/>
              <a:ext cx="14648607"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Table of Contents</a:t>
              </a:r>
            </a:p>
          </p:txBody>
        </p:sp>
        <p:sp>
          <p:nvSpPr>
            <p:cNvPr id="11" name="TextBox 11"/>
            <p:cNvSpPr txBox="1"/>
            <p:nvPr/>
          </p:nvSpPr>
          <p:spPr>
            <a:xfrm>
              <a:off x="0" y="219350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Introduction</a:t>
              </a:r>
            </a:p>
          </p:txBody>
        </p:sp>
        <p:sp>
          <p:nvSpPr>
            <p:cNvPr id="12" name="TextBox 12"/>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3" name="TextBox 13"/>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dirty="0">
                  <a:solidFill>
                    <a:srgbClr val="FFFFFF">
                      <a:alpha val="0"/>
                    </a:srgbClr>
                  </a:solidFill>
                  <a:latin typeface="Futura Medium"/>
                  <a:ea typeface="Futura Medium"/>
                  <a:cs typeface="Futura Medium"/>
                  <a:sym typeface="Futura Medium"/>
                </a:rPr>
                <a:t>About Us</a:t>
              </a:r>
            </a:p>
          </p:txBody>
        </p:sp>
        <p:sp>
          <p:nvSpPr>
            <p:cNvPr id="14" name="TextBox 14"/>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dirty="0">
                  <a:solidFill>
                    <a:srgbClr val="FFFFFF">
                      <a:alpha val="0"/>
                    </a:srgbClr>
                  </a:solidFill>
                  <a:latin typeface="Futura Medium"/>
                  <a:ea typeface="Futura Medium"/>
                  <a:cs typeface="Futura Medium"/>
                  <a:sym typeface="Futura Medium"/>
                </a:rPr>
                <a:t>Elaborate on your topic here.</a:t>
              </a:r>
            </a:p>
          </p:txBody>
        </p:sp>
        <p:sp>
          <p:nvSpPr>
            <p:cNvPr id="15" name="TextBox 15"/>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Our Projects</a:t>
              </a:r>
            </a:p>
          </p:txBody>
        </p:sp>
        <p:sp>
          <p:nvSpPr>
            <p:cNvPr id="16" name="TextBox 16"/>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7" name="TextBox 17"/>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Chapter Title</a:t>
              </a:r>
            </a:p>
          </p:txBody>
        </p:sp>
        <p:sp>
          <p:nvSpPr>
            <p:cNvPr id="18" name="TextBox 18"/>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8" name="Group 8"/>
          <p:cNvGrpSpPr/>
          <p:nvPr/>
        </p:nvGrpSpPr>
        <p:grpSpPr>
          <a:xfrm>
            <a:off x="1028700" y="2108518"/>
            <a:ext cx="10986456" cy="6069964"/>
            <a:chOff x="0" y="0"/>
            <a:chExt cx="14648607" cy="8093286"/>
          </a:xfrm>
        </p:grpSpPr>
        <p:sp>
          <p:nvSpPr>
            <p:cNvPr id="9" name="TextBox 9"/>
            <p:cNvSpPr txBox="1"/>
            <p:nvPr/>
          </p:nvSpPr>
          <p:spPr>
            <a:xfrm>
              <a:off x="0" y="0"/>
              <a:ext cx="14648607" cy="1504685"/>
            </a:xfrm>
            <a:prstGeom prst="rect">
              <a:avLst/>
            </a:prstGeom>
          </p:spPr>
          <p:txBody>
            <a:bodyPr lIns="0" tIns="0" rIns="0" bIns="0" rtlCol="0" anchor="t">
              <a:spAutoFit/>
            </a:bodyPr>
            <a:lstStyle/>
            <a:p>
              <a:pPr marL="0" lvl="0" indent="0" algn="l">
                <a:lnSpc>
                  <a:spcPts val="8799"/>
                </a:lnSpc>
                <a:spcBef>
                  <a:spcPct val="0"/>
                </a:spcBef>
              </a:pPr>
              <a:r>
                <a:rPr lang="en-US" sz="8799" b="1" dirty="0" err="1">
                  <a:solidFill>
                    <a:srgbClr val="FFFFFF"/>
                  </a:solidFill>
                  <a:latin typeface="Futura Medium"/>
                  <a:ea typeface="Futura Medium"/>
                  <a:cs typeface="Futura Medium"/>
                  <a:sym typeface="Futura Medium"/>
                </a:rPr>
                <a:t>Lịch</a:t>
              </a:r>
              <a:r>
                <a:rPr lang="en-US" sz="8799" b="1" dirty="0">
                  <a:solidFill>
                    <a:srgbClr val="FFFFFF"/>
                  </a:solidFill>
                  <a:latin typeface="Futura Medium"/>
                  <a:ea typeface="Futura Medium"/>
                  <a:cs typeface="Futura Medium"/>
                  <a:sym typeface="Futura Medium"/>
                </a:rPr>
                <a:t> </a:t>
              </a:r>
              <a:r>
                <a:rPr lang="en-US" sz="8799" b="1" dirty="0" err="1">
                  <a:solidFill>
                    <a:srgbClr val="FFFFFF"/>
                  </a:solidFill>
                  <a:latin typeface="Futura Medium"/>
                  <a:ea typeface="Futura Medium"/>
                  <a:cs typeface="Futura Medium"/>
                  <a:sym typeface="Futura Medium"/>
                </a:rPr>
                <a:t>trình</a:t>
              </a:r>
              <a:endParaRPr lang="en-US" sz="8799" b="1" dirty="0">
                <a:solidFill>
                  <a:srgbClr val="FFFFFF"/>
                </a:solidFill>
                <a:latin typeface="Futura Medium"/>
                <a:ea typeface="Futura Medium"/>
                <a:cs typeface="Futura Medium"/>
                <a:sym typeface="Futura Medium"/>
              </a:endParaRPr>
            </a:p>
          </p:txBody>
        </p:sp>
        <p:sp>
          <p:nvSpPr>
            <p:cNvPr id="10" name="TextBox 10"/>
            <p:cNvSpPr txBox="1"/>
            <p:nvPr/>
          </p:nvSpPr>
          <p:spPr>
            <a:xfrm>
              <a:off x="0" y="2193502"/>
              <a:ext cx="12835920" cy="615553"/>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solidFill>
                  <a:latin typeface="Futura Medium"/>
                  <a:ea typeface="Futura Medium"/>
                  <a:cs typeface="Futura Medium"/>
                  <a:sym typeface="Futura Medium"/>
                </a:rPr>
                <a:t>Giới</a:t>
              </a:r>
              <a:endParaRPr lang="en-US" sz="3600" b="1" dirty="0">
                <a:solidFill>
                  <a:srgbClr val="FFFFFF"/>
                </a:solidFill>
                <a:latin typeface="Futura Medium"/>
                <a:ea typeface="Futura Medium"/>
                <a:cs typeface="Futura Medium"/>
                <a:sym typeface="Futura Medium"/>
              </a:endParaRPr>
            </a:p>
          </p:txBody>
        </p:sp>
        <p:sp>
          <p:nvSpPr>
            <p:cNvPr id="11" name="TextBox 11"/>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solidFill>
                  <a:latin typeface="Futura Medium"/>
                  <a:ea typeface="Futura Medium"/>
                  <a:cs typeface="Futura Medium"/>
                  <a:sym typeface="Futura Medium"/>
                </a:rPr>
                <a:t>Elaborate on your topic here.</a:t>
              </a:r>
            </a:p>
          </p:txBody>
        </p:sp>
        <p:sp>
          <p:nvSpPr>
            <p:cNvPr id="12" name="TextBox 12"/>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solidFill>
                  <a:latin typeface="Futura Medium"/>
                  <a:ea typeface="Futura Medium"/>
                  <a:cs typeface="Futura Medium"/>
                  <a:sym typeface="Futura Medium"/>
                </a:rPr>
                <a:t>About Us</a:t>
              </a:r>
            </a:p>
          </p:txBody>
        </p:sp>
        <p:sp>
          <p:nvSpPr>
            <p:cNvPr id="13" name="TextBox 13"/>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solidFill>
                  <a:latin typeface="Futura Medium"/>
                  <a:ea typeface="Futura Medium"/>
                  <a:cs typeface="Futura Medium"/>
                  <a:sym typeface="Futura Medium"/>
                </a:rPr>
                <a:t>Elaborate on your topic here.</a:t>
              </a:r>
            </a:p>
          </p:txBody>
        </p:sp>
        <p:sp>
          <p:nvSpPr>
            <p:cNvPr id="14" name="TextBox 14"/>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solidFill>
                  <a:latin typeface="Futura Medium"/>
                  <a:ea typeface="Futura Medium"/>
                  <a:cs typeface="Futura Medium"/>
                  <a:sym typeface="Futura Medium"/>
                </a:rPr>
                <a:t>Our Projects</a:t>
              </a:r>
            </a:p>
          </p:txBody>
        </p:sp>
        <p:sp>
          <p:nvSpPr>
            <p:cNvPr id="15" name="TextBox 15"/>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solidFill>
                  <a:latin typeface="Futura Medium"/>
                  <a:ea typeface="Futura Medium"/>
                  <a:cs typeface="Futura Medium"/>
                  <a:sym typeface="Futura Medium"/>
                </a:rPr>
                <a:t>Elaborate on your topic here.</a:t>
              </a:r>
            </a:p>
          </p:txBody>
        </p:sp>
        <p:sp>
          <p:nvSpPr>
            <p:cNvPr id="16" name="TextBox 16"/>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solidFill>
                  <a:latin typeface="Futura Medium"/>
                  <a:ea typeface="Futura Medium"/>
                  <a:cs typeface="Futura Medium"/>
                  <a:sym typeface="Futura Medium"/>
                </a:rPr>
                <a:t>Chapter Title</a:t>
              </a:r>
            </a:p>
          </p:txBody>
        </p:sp>
        <p:sp>
          <p:nvSpPr>
            <p:cNvPr id="17" name="TextBox 17"/>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solidFill>
                  <a:latin typeface="Futura Medium"/>
                  <a:ea typeface="Futura Medium"/>
                  <a:cs typeface="Futura Medium"/>
                  <a:sym typeface="Futura Medium"/>
                </a:rPr>
                <a:t>Elaborate on your topic here.</a:t>
              </a:r>
            </a:p>
          </p:txBody>
        </p:sp>
      </p:grpSp>
      <p:sp>
        <p:nvSpPr>
          <p:cNvPr id="18" name="Freeform 18"/>
          <p:cNvSpPr/>
          <p:nvPr/>
        </p:nvSpPr>
        <p:spPr>
          <a:xfrm>
            <a:off x="17845016"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3">
              <a:alphaModFix amt="0"/>
            </a:blip>
            <a:stretch>
              <a:fillRect/>
            </a:stretch>
          </a:blipFill>
        </p:spPr>
        <p:txBody>
          <a:bodyPr/>
          <a:lstStyle/>
          <a:p>
            <a:endParaRPr lang="en-US"/>
          </a:p>
        </p:txBody>
      </p:sp>
      <p:sp>
        <p:nvSpPr>
          <p:cNvPr id="19" name="TextBox 19"/>
          <p:cNvSpPr txBox="1"/>
          <p:nvPr/>
        </p:nvSpPr>
        <p:spPr>
          <a:xfrm>
            <a:off x="17845016" y="3781408"/>
            <a:ext cx="1621519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alpha val="0"/>
                  </a:srgbClr>
                </a:solidFill>
                <a:latin typeface="Futura"/>
                <a:ea typeface="Futura"/>
                <a:cs typeface="Futura"/>
                <a:sym typeface="Futura"/>
              </a:rPr>
              <a:t>INTRODUCTION</a:t>
            </a:r>
          </a:p>
        </p:txBody>
      </p:sp>
      <p:sp>
        <p:nvSpPr>
          <p:cNvPr id="20" name="Freeform 20"/>
          <p:cNvSpPr/>
          <p:nvPr/>
        </p:nvSpPr>
        <p:spPr>
          <a:xfrm rot="-10800000">
            <a:off x="9969122" y="-1121503"/>
            <a:ext cx="12545689" cy="12530007"/>
          </a:xfrm>
          <a:custGeom>
            <a:avLst/>
            <a:gdLst/>
            <a:ahLst/>
            <a:cxnLst/>
            <a:rect l="l" t="t" r="r" b="b"/>
            <a:pathLst>
              <a:path w="12545689" h="12530007">
                <a:moveTo>
                  <a:pt x="0" y="0"/>
                </a:moveTo>
                <a:lnTo>
                  <a:pt x="12545689" y="0"/>
                </a:lnTo>
                <a:lnTo>
                  <a:pt x="12545689" y="12530006"/>
                </a:lnTo>
                <a:lnTo>
                  <a:pt x="0" y="12530006"/>
                </a:lnTo>
                <a:lnTo>
                  <a:pt x="0" y="0"/>
                </a:lnTo>
                <a:close/>
              </a:path>
            </a:pathLst>
          </a:custGeom>
          <a:blipFill>
            <a:blip r:embed="rId4"/>
            <a:stretch>
              <a:fillRect/>
            </a:stretch>
          </a:blipFill>
          <a:ln cap="sq">
            <a:noFill/>
            <a:prstDash val="solid"/>
            <a:miter/>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8124255"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2"/>
            <a:stretch>
              <a:fillRect/>
            </a:stretch>
          </a:blipFill>
        </p:spPr>
        <p:txBody>
          <a:bodyPr/>
          <a:lstStyle/>
          <a:p>
            <a:endParaRPr lang="en-US"/>
          </a:p>
        </p:txBody>
      </p:sp>
      <p:sp>
        <p:nvSpPr>
          <p:cNvPr id="3" name="Freeform 3"/>
          <p:cNvSpPr/>
          <p:nvPr/>
        </p:nvSpPr>
        <p:spPr>
          <a:xfrm>
            <a:off x="18124255"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2"/>
            <a:stretch>
              <a:fillRect/>
            </a:stretch>
          </a:blipFill>
        </p:spPr>
        <p:txBody>
          <a:bodyPr/>
          <a:lstStyle/>
          <a:p>
            <a:endParaRPr lang="en-US"/>
          </a:p>
        </p:txBody>
      </p:sp>
      <p:sp>
        <p:nvSpPr>
          <p:cNvPr id="4" name="Freeform 4"/>
          <p:cNvSpPr/>
          <p:nvPr/>
        </p:nvSpPr>
        <p:spPr>
          <a:xfrm>
            <a:off x="18124255"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2"/>
            <a:stretch>
              <a:fillRect/>
            </a:stretch>
          </a:blipFill>
        </p:spPr>
        <p:txBody>
          <a:bodyPr/>
          <a:lstStyle/>
          <a:p>
            <a:endParaRPr lang="en-US"/>
          </a:p>
        </p:txBody>
      </p:sp>
      <p:grpSp>
        <p:nvGrpSpPr>
          <p:cNvPr id="5" name="Group 5"/>
          <p:cNvGrpSpPr/>
          <p:nvPr/>
        </p:nvGrpSpPr>
        <p:grpSpPr>
          <a:xfrm>
            <a:off x="18124255" y="2557145"/>
            <a:ext cx="8115300" cy="5595619"/>
            <a:chOff x="0" y="0"/>
            <a:chExt cx="10820400" cy="7460826"/>
          </a:xfrm>
        </p:grpSpPr>
        <p:sp>
          <p:nvSpPr>
            <p:cNvPr id="6" name="TextBox 6"/>
            <p:cNvSpPr txBox="1"/>
            <p:nvPr/>
          </p:nvSpPr>
          <p:spPr>
            <a:xfrm>
              <a:off x="0" y="0"/>
              <a:ext cx="10820400" cy="3269826"/>
            </a:xfrm>
            <a:prstGeom prst="rect">
              <a:avLst/>
            </a:prstGeom>
          </p:spPr>
          <p:txBody>
            <a:bodyPr lIns="0" tIns="0" rIns="0" bIns="0" rtlCol="0" anchor="t">
              <a:spAutoFit/>
            </a:bodyPr>
            <a:lstStyle/>
            <a:p>
              <a:pPr marL="0" lvl="0" indent="0" algn="l">
                <a:lnSpc>
                  <a:spcPts val="8799"/>
                </a:lnSpc>
                <a:spcBef>
                  <a:spcPct val="0"/>
                </a:spcBef>
              </a:pPr>
              <a:r>
                <a:rPr lang="en-US" sz="8799" b="1" u="none" strike="noStrike">
                  <a:solidFill>
                    <a:srgbClr val="FFFFFF">
                      <a:alpha val="0"/>
                    </a:srgbClr>
                  </a:solidFill>
                  <a:latin typeface="Futura Medium"/>
                  <a:ea typeface="Futura Medium"/>
                  <a:cs typeface="Futura Medium"/>
                  <a:sym typeface="Futura Medium"/>
                </a:rPr>
                <a:t>Welcome To Presentation</a:t>
              </a:r>
            </a:p>
          </p:txBody>
        </p:sp>
        <p:sp>
          <p:nvSpPr>
            <p:cNvPr id="7" name="TextBox 7"/>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8" name="Freeform 8"/>
          <p:cNvSpPr/>
          <p:nvPr/>
        </p:nvSpPr>
        <p:spPr>
          <a:xfrm rot="5400000">
            <a:off x="-12195667" y="-1121503"/>
            <a:ext cx="12545689" cy="12530007"/>
          </a:xfrm>
          <a:custGeom>
            <a:avLst/>
            <a:gdLst/>
            <a:ahLst/>
            <a:cxnLst/>
            <a:rect l="l" t="t" r="r" b="b"/>
            <a:pathLst>
              <a:path w="12545689" h="12530007">
                <a:moveTo>
                  <a:pt x="0" y="0"/>
                </a:moveTo>
                <a:lnTo>
                  <a:pt x="12545689" y="0"/>
                </a:lnTo>
                <a:lnTo>
                  <a:pt x="12545689" y="12530006"/>
                </a:lnTo>
                <a:lnTo>
                  <a:pt x="0" y="12530006"/>
                </a:lnTo>
                <a:lnTo>
                  <a:pt x="0" y="0"/>
                </a:lnTo>
                <a:close/>
              </a:path>
            </a:pathLst>
          </a:custGeom>
          <a:blipFill>
            <a:blip r:embed="rId3">
              <a:alphaModFix amt="0"/>
            </a:blip>
            <a:stretch>
              <a:fillRect/>
            </a:stretch>
          </a:blipFill>
          <a:ln cap="sq">
            <a:noFill/>
            <a:prstDash val="solid"/>
            <a:miter/>
          </a:ln>
        </p:spPr>
        <p:txBody>
          <a:bodyPr/>
          <a:lstStyle/>
          <a:p>
            <a:endParaRPr lang="en-US"/>
          </a:p>
        </p:txBody>
      </p:sp>
      <p:sp>
        <p:nvSpPr>
          <p:cNvPr id="9" name="Freeform 9"/>
          <p:cNvSpPr/>
          <p:nvPr/>
        </p:nvSpPr>
        <p:spPr>
          <a:xfrm>
            <a:off x="9144000"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4"/>
            <a:stretch>
              <a:fillRect/>
            </a:stretch>
          </a:blipFill>
        </p:spPr>
        <p:txBody>
          <a:bodyPr/>
          <a:lstStyle/>
          <a:p>
            <a:endParaRPr lang="en-US"/>
          </a:p>
        </p:txBody>
      </p:sp>
      <p:grpSp>
        <p:nvGrpSpPr>
          <p:cNvPr id="10" name="Group 10"/>
          <p:cNvGrpSpPr/>
          <p:nvPr/>
        </p:nvGrpSpPr>
        <p:grpSpPr>
          <a:xfrm>
            <a:off x="-10644274" y="2108518"/>
            <a:ext cx="10986456" cy="6069964"/>
            <a:chOff x="0" y="0"/>
            <a:chExt cx="14648607" cy="8093286"/>
          </a:xfrm>
        </p:grpSpPr>
        <p:sp>
          <p:nvSpPr>
            <p:cNvPr id="11" name="TextBox 11"/>
            <p:cNvSpPr txBox="1"/>
            <p:nvPr/>
          </p:nvSpPr>
          <p:spPr>
            <a:xfrm>
              <a:off x="0" y="0"/>
              <a:ext cx="14648607"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Table of Contents</a:t>
              </a:r>
            </a:p>
          </p:txBody>
        </p:sp>
        <p:sp>
          <p:nvSpPr>
            <p:cNvPr id="12" name="TextBox 12"/>
            <p:cNvSpPr txBox="1"/>
            <p:nvPr/>
          </p:nvSpPr>
          <p:spPr>
            <a:xfrm>
              <a:off x="0" y="219350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Introduction</a:t>
              </a:r>
            </a:p>
          </p:txBody>
        </p:sp>
        <p:sp>
          <p:nvSpPr>
            <p:cNvPr id="13" name="TextBox 13"/>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4" name="TextBox 14"/>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About Us</a:t>
              </a:r>
            </a:p>
          </p:txBody>
        </p:sp>
        <p:sp>
          <p:nvSpPr>
            <p:cNvPr id="15" name="TextBox 15"/>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6" name="TextBox 16"/>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Our Projects</a:t>
              </a:r>
            </a:p>
          </p:txBody>
        </p:sp>
        <p:sp>
          <p:nvSpPr>
            <p:cNvPr id="17" name="TextBox 17"/>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8" name="TextBox 18"/>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Chapter Title</a:t>
              </a:r>
            </a:p>
          </p:txBody>
        </p:sp>
        <p:sp>
          <p:nvSpPr>
            <p:cNvPr id="19" name="TextBox 19"/>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grpSp>
      <p:sp>
        <p:nvSpPr>
          <p:cNvPr id="20" name="Freeform 20"/>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5"/>
            <a:stretch>
              <a:fillRect/>
            </a:stretch>
          </a:blipFill>
        </p:spPr>
        <p:txBody>
          <a:bodyPr/>
          <a:lstStyle/>
          <a:p>
            <a:endParaRPr lang="en-US"/>
          </a:p>
        </p:txBody>
      </p:sp>
      <p:sp>
        <p:nvSpPr>
          <p:cNvPr id="21" name="TextBox 21"/>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2" name="TextBox 22"/>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3" name="TextBox 2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4" name="TextBox 2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5" name="TextBox 2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6" name="TextBox 26"/>
          <p:cNvSpPr txBox="1"/>
          <p:nvPr/>
        </p:nvSpPr>
        <p:spPr>
          <a:xfrm>
            <a:off x="1036402" y="3781408"/>
            <a:ext cx="1621519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INTRODUCTION</a:t>
            </a:r>
          </a:p>
        </p:txBody>
      </p:sp>
      <p:sp>
        <p:nvSpPr>
          <p:cNvPr id="27" name="Freeform 27"/>
          <p:cNvSpPr/>
          <p:nvPr/>
        </p:nvSpPr>
        <p:spPr>
          <a:xfrm>
            <a:off x="18124255" y="341805"/>
            <a:ext cx="10909453" cy="10565020"/>
          </a:xfrm>
          <a:custGeom>
            <a:avLst/>
            <a:gdLst/>
            <a:ahLst/>
            <a:cxnLst/>
            <a:rect l="l" t="t" r="r" b="b"/>
            <a:pathLst>
              <a:path w="10909453" h="10565020">
                <a:moveTo>
                  <a:pt x="0" y="0"/>
                </a:moveTo>
                <a:lnTo>
                  <a:pt x="10909453" y="0"/>
                </a:lnTo>
                <a:lnTo>
                  <a:pt x="10909453" y="10565020"/>
                </a:lnTo>
                <a:lnTo>
                  <a:pt x="0" y="10565020"/>
                </a:lnTo>
                <a:lnTo>
                  <a:pt x="0" y="0"/>
                </a:lnTo>
                <a:close/>
              </a:path>
            </a:pathLst>
          </a:custGeom>
          <a:blipFill>
            <a:blip r:embed="rId6"/>
            <a:stretch>
              <a:fillRect l="-32676" t="-31241" r="-58090"/>
            </a:stretch>
          </a:blipFill>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3118478"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2"/>
            <a:stretch>
              <a:fillRect/>
            </a:stretch>
          </a:blipFill>
        </p:spPr>
        <p:txBody>
          <a:bodyPr/>
          <a:lstStyle/>
          <a:p>
            <a:endParaRPr lang="en-US"/>
          </a:p>
        </p:txBody>
      </p:sp>
      <p:sp>
        <p:nvSpPr>
          <p:cNvPr id="3" name="Freeform 3"/>
          <p:cNvSpPr/>
          <p:nvPr/>
        </p:nvSpPr>
        <p:spPr>
          <a:xfrm>
            <a:off x="-1260951" y="341805"/>
            <a:ext cx="10909453" cy="10565020"/>
          </a:xfrm>
          <a:custGeom>
            <a:avLst/>
            <a:gdLst/>
            <a:ahLst/>
            <a:cxnLst/>
            <a:rect l="l" t="t" r="r" b="b"/>
            <a:pathLst>
              <a:path w="10909453" h="10565020">
                <a:moveTo>
                  <a:pt x="0" y="0"/>
                </a:moveTo>
                <a:lnTo>
                  <a:pt x="10909453" y="0"/>
                </a:lnTo>
                <a:lnTo>
                  <a:pt x="10909453" y="10565020"/>
                </a:lnTo>
                <a:lnTo>
                  <a:pt x="0" y="10565020"/>
                </a:lnTo>
                <a:lnTo>
                  <a:pt x="0" y="0"/>
                </a:lnTo>
                <a:close/>
              </a:path>
            </a:pathLst>
          </a:custGeom>
          <a:blipFill>
            <a:blip r:embed="rId3"/>
            <a:stretch>
              <a:fillRect l="-32676" t="-31241" r="-58090"/>
            </a:stretch>
          </a:blipFill>
        </p:spPr>
        <p:txBody>
          <a:bodyPr/>
          <a:lstStyle/>
          <a:p>
            <a:endParaRPr lang="en-US"/>
          </a:p>
        </p:txBody>
      </p:sp>
      <p:sp>
        <p:nvSpPr>
          <p:cNvPr id="4" name="Freeform 4"/>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4"/>
            <a:stretch>
              <a:fillRect/>
            </a:stretch>
          </a:blipFill>
        </p:spPr>
        <p:txBody>
          <a:bodyPr/>
          <a:lstStyle/>
          <a:p>
            <a:endParaRPr lang="en-US"/>
          </a:p>
        </p:txBody>
      </p:sp>
      <p:sp>
        <p:nvSpPr>
          <p:cNvPr id="5" name="Freeform 5"/>
          <p:cNvSpPr/>
          <p:nvPr/>
        </p:nvSpPr>
        <p:spPr>
          <a:xfrm>
            <a:off x="17830862"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5"/>
            <a:stretch>
              <a:fillRect/>
            </a:stretch>
          </a:blipFill>
        </p:spPr>
        <p:txBody>
          <a:bodyPr/>
          <a:lstStyle/>
          <a:p>
            <a:endParaRPr lang="en-US"/>
          </a:p>
        </p:txBody>
      </p:sp>
      <p:grpSp>
        <p:nvGrpSpPr>
          <p:cNvPr id="6" name="Group 6"/>
          <p:cNvGrpSpPr/>
          <p:nvPr/>
        </p:nvGrpSpPr>
        <p:grpSpPr>
          <a:xfrm>
            <a:off x="9648502" y="2557145"/>
            <a:ext cx="8115300" cy="5595619"/>
            <a:chOff x="0" y="0"/>
            <a:chExt cx="10820400" cy="7460826"/>
          </a:xfrm>
        </p:grpSpPr>
        <p:sp>
          <p:nvSpPr>
            <p:cNvPr id="7" name="TextBox 7"/>
            <p:cNvSpPr txBox="1"/>
            <p:nvPr/>
          </p:nvSpPr>
          <p:spPr>
            <a:xfrm>
              <a:off x="0" y="0"/>
              <a:ext cx="10820400" cy="3269826"/>
            </a:xfrm>
            <a:prstGeom prst="rect">
              <a:avLst/>
            </a:prstGeom>
          </p:spPr>
          <p:txBody>
            <a:bodyPr lIns="0" tIns="0" rIns="0" bIns="0" rtlCol="0" anchor="t">
              <a:spAutoFit/>
            </a:bodyPr>
            <a:lstStyle/>
            <a:p>
              <a:pPr marL="0" lvl="0" indent="0" algn="l">
                <a:lnSpc>
                  <a:spcPts val="8799"/>
                </a:lnSpc>
                <a:spcBef>
                  <a:spcPct val="0"/>
                </a:spcBef>
              </a:pPr>
              <a:r>
                <a:rPr lang="en-US" sz="8799" b="1" u="none" strike="noStrike">
                  <a:solidFill>
                    <a:srgbClr val="FFFFFF"/>
                  </a:solidFill>
                  <a:latin typeface="Futura Medium"/>
                  <a:ea typeface="Futura Medium"/>
                  <a:cs typeface="Futura Medium"/>
                  <a:sym typeface="Futura Medium"/>
                </a:rPr>
                <a:t>Welcome To Presentation</a:t>
              </a:r>
            </a:p>
          </p:txBody>
        </p:sp>
        <p:sp>
          <p:nvSpPr>
            <p:cNvPr id="8" name="TextBox 8"/>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9" name="TextBox 9"/>
          <p:cNvSpPr txBox="1"/>
          <p:nvPr/>
        </p:nvSpPr>
        <p:spPr>
          <a:xfrm>
            <a:off x="-15873015" y="3781408"/>
            <a:ext cx="1621519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alpha val="0"/>
                  </a:srgbClr>
                </a:solidFill>
                <a:latin typeface="Futura"/>
                <a:ea typeface="Futura"/>
                <a:cs typeface="Futura"/>
                <a:sym typeface="Futura"/>
              </a:rPr>
              <a:t>INTRODUCTION</a:t>
            </a: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2" name="TextBox 12"/>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3" name="TextBox 1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4" name="TextBox 1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5" name="Freeform 15"/>
          <p:cNvSpPr/>
          <p:nvPr/>
        </p:nvSpPr>
        <p:spPr>
          <a:xfrm>
            <a:off x="17830862"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5"/>
            <a:stretch>
              <a:fillRect/>
            </a:stretch>
          </a:blipFill>
        </p:spPr>
        <p:txBody>
          <a:bodyPr/>
          <a:lstStyle/>
          <a:p>
            <a:endParaRPr lang="en-US"/>
          </a:p>
        </p:txBody>
      </p:sp>
      <p:sp>
        <p:nvSpPr>
          <p:cNvPr id="16" name="Freeform 16"/>
          <p:cNvSpPr/>
          <p:nvPr/>
        </p:nvSpPr>
        <p:spPr>
          <a:xfrm>
            <a:off x="17830862"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5"/>
            <a:stretch>
              <a:fillRect/>
            </a:stretch>
          </a:blipFill>
        </p:spPr>
        <p:txBody>
          <a:bodyPr/>
          <a:lstStyle/>
          <a:p>
            <a:endParaRPr lang="en-US"/>
          </a:p>
        </p:txBody>
      </p:sp>
      <p:grpSp>
        <p:nvGrpSpPr>
          <p:cNvPr id="17" name="Group 17"/>
          <p:cNvGrpSpPr/>
          <p:nvPr/>
        </p:nvGrpSpPr>
        <p:grpSpPr>
          <a:xfrm>
            <a:off x="17993307" y="2737350"/>
            <a:ext cx="589385" cy="472732"/>
            <a:chOff x="0" y="0"/>
            <a:chExt cx="785847" cy="630310"/>
          </a:xfrm>
        </p:grpSpPr>
        <p:sp>
          <p:nvSpPr>
            <p:cNvPr id="18" name="TextBox 18"/>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u="none" strike="noStrike">
                  <a:solidFill>
                    <a:srgbClr val="000000">
                      <a:alpha val="0"/>
                    </a:srgbClr>
                  </a:solidFill>
                  <a:latin typeface="Futura Ultra-Bold"/>
                  <a:ea typeface="Futura Ultra-Bold"/>
                  <a:cs typeface="Futura Ultra-Bold"/>
                  <a:sym typeface="Futura Ultra-Bold"/>
                </a:rPr>
                <a:t>Who we are?</a:t>
              </a:r>
            </a:p>
          </p:txBody>
        </p:sp>
        <p:sp>
          <p:nvSpPr>
            <p:cNvPr id="19" name="TextBox 19"/>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20" name="Group 20"/>
          <p:cNvGrpSpPr/>
          <p:nvPr/>
        </p:nvGrpSpPr>
        <p:grpSpPr>
          <a:xfrm>
            <a:off x="17993307" y="4945908"/>
            <a:ext cx="589385" cy="472732"/>
            <a:chOff x="0" y="0"/>
            <a:chExt cx="785847" cy="630310"/>
          </a:xfrm>
        </p:grpSpPr>
        <p:sp>
          <p:nvSpPr>
            <p:cNvPr id="21" name="TextBox 21"/>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What we do?</a:t>
              </a:r>
            </a:p>
          </p:txBody>
        </p:sp>
        <p:sp>
          <p:nvSpPr>
            <p:cNvPr id="22" name="TextBox 22"/>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23" name="Group 23"/>
          <p:cNvGrpSpPr/>
          <p:nvPr/>
        </p:nvGrpSpPr>
        <p:grpSpPr>
          <a:xfrm>
            <a:off x="17993307" y="7076917"/>
            <a:ext cx="589385" cy="472732"/>
            <a:chOff x="0" y="0"/>
            <a:chExt cx="785847" cy="630310"/>
          </a:xfrm>
        </p:grpSpPr>
        <p:sp>
          <p:nvSpPr>
            <p:cNvPr id="24" name="TextBox 24"/>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Why we do?</a:t>
              </a:r>
            </a:p>
          </p:txBody>
        </p:sp>
        <p:sp>
          <p:nvSpPr>
            <p:cNvPr id="25" name="TextBox 25"/>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26" name="TextBox 26"/>
          <p:cNvSpPr txBox="1"/>
          <p:nvPr/>
        </p:nvSpPr>
        <p:spPr>
          <a:xfrm>
            <a:off x="17993307" y="9618028"/>
            <a:ext cx="8115300" cy="1337944"/>
          </a:xfrm>
          <a:prstGeom prst="rect">
            <a:avLst/>
          </a:prstGeom>
        </p:spPr>
        <p:txBody>
          <a:bodyPr lIns="0" tIns="0" rIns="0" bIns="0" rtlCol="0" anchor="t">
            <a:spAutoFit/>
          </a:bodyPr>
          <a:lstStyle/>
          <a:p>
            <a:pPr marL="0" lvl="0" indent="0" algn="ctr">
              <a:lnSpc>
                <a:spcPts val="8799"/>
              </a:lnSpc>
              <a:spcBef>
                <a:spcPct val="0"/>
              </a:spcBef>
            </a:pPr>
            <a:r>
              <a:rPr lang="en-US" sz="8799" b="1">
                <a:solidFill>
                  <a:srgbClr val="FFFFFF"/>
                </a:solidFill>
                <a:latin typeface="Futura Medium"/>
                <a:ea typeface="Futura Medium"/>
                <a:cs typeface="Futura Medium"/>
                <a:sym typeface="Futura Medium"/>
              </a:rPr>
              <a:t>Our Company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8" name="Freeform 8"/>
          <p:cNvSpPr/>
          <p:nvPr/>
        </p:nvSpPr>
        <p:spPr>
          <a:xfrm rot="-10800000">
            <a:off x="-11920297" y="-13009134"/>
            <a:ext cx="12262478" cy="13720255"/>
          </a:xfrm>
          <a:custGeom>
            <a:avLst/>
            <a:gdLst/>
            <a:ahLst/>
            <a:cxnLst/>
            <a:rect l="l" t="t" r="r" b="b"/>
            <a:pathLst>
              <a:path w="12262478" h="13720255">
                <a:moveTo>
                  <a:pt x="0" y="0"/>
                </a:moveTo>
                <a:lnTo>
                  <a:pt x="12262478" y="0"/>
                </a:lnTo>
                <a:lnTo>
                  <a:pt x="12262478" y="13720255"/>
                </a:lnTo>
                <a:lnTo>
                  <a:pt x="0" y="13720255"/>
                </a:lnTo>
                <a:lnTo>
                  <a:pt x="0" y="0"/>
                </a:lnTo>
                <a:close/>
              </a:path>
            </a:pathLst>
          </a:custGeom>
          <a:blipFill>
            <a:blip r:embed="rId3"/>
            <a:stretch>
              <a:fillRect/>
            </a:stretch>
          </a:blipFill>
        </p:spPr>
        <p:txBody>
          <a:bodyPr/>
          <a:lstStyle/>
          <a:p>
            <a:endParaRPr lang="en-US"/>
          </a:p>
        </p:txBody>
      </p:sp>
      <p:sp>
        <p:nvSpPr>
          <p:cNvPr id="9" name="Freeform 9"/>
          <p:cNvSpPr/>
          <p:nvPr/>
        </p:nvSpPr>
        <p:spPr>
          <a:xfrm>
            <a:off x="-9565841" y="-10323897"/>
            <a:ext cx="10909453" cy="10565020"/>
          </a:xfrm>
          <a:custGeom>
            <a:avLst/>
            <a:gdLst/>
            <a:ahLst/>
            <a:cxnLst/>
            <a:rect l="l" t="t" r="r" b="b"/>
            <a:pathLst>
              <a:path w="10909453" h="10565020">
                <a:moveTo>
                  <a:pt x="0" y="0"/>
                </a:moveTo>
                <a:lnTo>
                  <a:pt x="10909453" y="0"/>
                </a:lnTo>
                <a:lnTo>
                  <a:pt x="10909453" y="10565019"/>
                </a:lnTo>
                <a:lnTo>
                  <a:pt x="0" y="10565019"/>
                </a:lnTo>
                <a:lnTo>
                  <a:pt x="0" y="0"/>
                </a:lnTo>
                <a:close/>
              </a:path>
            </a:pathLst>
          </a:custGeom>
          <a:blipFill>
            <a:blip r:embed="rId4"/>
            <a:stretch>
              <a:fillRect l="-32676" t="-31241" r="-58090"/>
            </a:stretch>
          </a:blipFill>
        </p:spPr>
        <p:txBody>
          <a:bodyPr/>
          <a:lstStyle/>
          <a:p>
            <a:endParaRPr lang="en-US"/>
          </a:p>
        </p:txBody>
      </p:sp>
      <p:sp>
        <p:nvSpPr>
          <p:cNvPr id="10" name="Freeform 10"/>
          <p:cNvSpPr/>
          <p:nvPr/>
        </p:nvSpPr>
        <p:spPr>
          <a:xfrm rot="-5400000">
            <a:off x="342181"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5"/>
            <a:stretch>
              <a:fillRect/>
            </a:stretch>
          </a:blipFill>
        </p:spPr>
        <p:txBody>
          <a:bodyPr/>
          <a:lstStyle/>
          <a:p>
            <a:endParaRPr lang="en-US"/>
          </a:p>
        </p:txBody>
      </p:sp>
      <p:grpSp>
        <p:nvGrpSpPr>
          <p:cNvPr id="11" name="Group 11"/>
          <p:cNvGrpSpPr/>
          <p:nvPr/>
        </p:nvGrpSpPr>
        <p:grpSpPr>
          <a:xfrm>
            <a:off x="804793" y="4291492"/>
            <a:ext cx="4584125" cy="3676822"/>
            <a:chOff x="0" y="0"/>
            <a:chExt cx="6112166" cy="4902429"/>
          </a:xfrm>
        </p:grpSpPr>
        <p:sp>
          <p:nvSpPr>
            <p:cNvPr id="12" name="TextBox 12"/>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u="none" strike="noStrike">
                  <a:solidFill>
                    <a:srgbClr val="000000"/>
                  </a:solidFill>
                  <a:latin typeface="Futura Ultra-Bold"/>
                  <a:ea typeface="Futura Ultra-Bold"/>
                  <a:cs typeface="Futura Ultra-Bold"/>
                  <a:sym typeface="Futura Ultra-Bold"/>
                </a:rPr>
                <a:t>Who we are?</a:t>
              </a:r>
            </a:p>
          </p:txBody>
        </p:sp>
        <p:sp>
          <p:nvSpPr>
            <p:cNvPr id="13" name="TextBox 13"/>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14" name="Freeform 14"/>
          <p:cNvSpPr/>
          <p:nvPr/>
        </p:nvSpPr>
        <p:spPr>
          <a:xfrm rot="-10800000">
            <a:off x="6389326"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5"/>
            <a:stretch>
              <a:fillRect/>
            </a:stretch>
          </a:blipFill>
        </p:spPr>
        <p:txBody>
          <a:bodyPr/>
          <a:lstStyle/>
          <a:p>
            <a:endParaRPr lang="en-US"/>
          </a:p>
        </p:txBody>
      </p:sp>
      <p:sp>
        <p:nvSpPr>
          <p:cNvPr id="15" name="Freeform 15"/>
          <p:cNvSpPr/>
          <p:nvPr/>
        </p:nvSpPr>
        <p:spPr>
          <a:xfrm rot="5400000">
            <a:off x="12432074" y="3748952"/>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5"/>
            <a:stretch>
              <a:fillRect/>
            </a:stretch>
          </a:blipFill>
        </p:spPr>
        <p:txBody>
          <a:bodyPr/>
          <a:lstStyle/>
          <a:p>
            <a:endParaRPr lang="en-US"/>
          </a:p>
        </p:txBody>
      </p:sp>
      <p:grpSp>
        <p:nvGrpSpPr>
          <p:cNvPr id="16" name="Group 16"/>
          <p:cNvGrpSpPr/>
          <p:nvPr/>
        </p:nvGrpSpPr>
        <p:grpSpPr>
          <a:xfrm>
            <a:off x="6851938" y="4291492"/>
            <a:ext cx="4584125" cy="3676822"/>
            <a:chOff x="0" y="0"/>
            <a:chExt cx="6112166" cy="4902429"/>
          </a:xfrm>
        </p:grpSpPr>
        <p:sp>
          <p:nvSpPr>
            <p:cNvPr id="17" name="TextBox 17"/>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solidFill>
                  <a:latin typeface="Futura Ultra-Bold"/>
                  <a:ea typeface="Futura Ultra-Bold"/>
                  <a:cs typeface="Futura Ultra-Bold"/>
                  <a:sym typeface="Futura Ultra-Bold"/>
                </a:rPr>
                <a:t>What we do?</a:t>
              </a:r>
            </a:p>
          </p:txBody>
        </p:sp>
        <p:sp>
          <p:nvSpPr>
            <p:cNvPr id="18" name="TextBox 18"/>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19" name="Group 19"/>
          <p:cNvGrpSpPr/>
          <p:nvPr/>
        </p:nvGrpSpPr>
        <p:grpSpPr>
          <a:xfrm>
            <a:off x="12898799" y="4291492"/>
            <a:ext cx="4584125" cy="3676822"/>
            <a:chOff x="0" y="0"/>
            <a:chExt cx="6112166" cy="4902429"/>
          </a:xfrm>
        </p:grpSpPr>
        <p:sp>
          <p:nvSpPr>
            <p:cNvPr id="20" name="TextBox 20"/>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solidFill>
                  <a:latin typeface="Futura Ultra-Bold"/>
                  <a:ea typeface="Futura Ultra-Bold"/>
                  <a:cs typeface="Futura Ultra-Bold"/>
                  <a:sym typeface="Futura Ultra-Bold"/>
                </a:rPr>
                <a:t>Why we do?</a:t>
              </a:r>
            </a:p>
          </p:txBody>
        </p:sp>
        <p:sp>
          <p:nvSpPr>
            <p:cNvPr id="21" name="TextBox 21"/>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22" name="Group 22"/>
          <p:cNvGrpSpPr/>
          <p:nvPr/>
        </p:nvGrpSpPr>
        <p:grpSpPr>
          <a:xfrm>
            <a:off x="-7086600" y="-5354497"/>
            <a:ext cx="8115300" cy="5595619"/>
            <a:chOff x="0" y="0"/>
            <a:chExt cx="10820400" cy="7460826"/>
          </a:xfrm>
        </p:grpSpPr>
        <p:sp>
          <p:nvSpPr>
            <p:cNvPr id="23" name="TextBox 23"/>
            <p:cNvSpPr txBox="1"/>
            <p:nvPr/>
          </p:nvSpPr>
          <p:spPr>
            <a:xfrm>
              <a:off x="0" y="0"/>
              <a:ext cx="10820400" cy="3269826"/>
            </a:xfrm>
            <a:prstGeom prst="rect">
              <a:avLst/>
            </a:prstGeom>
          </p:spPr>
          <p:txBody>
            <a:bodyPr lIns="0" tIns="0" rIns="0" bIns="0" rtlCol="0" anchor="t">
              <a:spAutoFit/>
            </a:bodyPr>
            <a:lstStyle/>
            <a:p>
              <a:pPr marL="0" lvl="0" indent="0" algn="l">
                <a:lnSpc>
                  <a:spcPts val="8799"/>
                </a:lnSpc>
                <a:spcBef>
                  <a:spcPct val="0"/>
                </a:spcBef>
              </a:pPr>
              <a:r>
                <a:rPr lang="en-US" sz="8799" b="1" u="none" strike="noStrike">
                  <a:solidFill>
                    <a:srgbClr val="FFFFFF"/>
                  </a:solidFill>
                  <a:latin typeface="Futura Medium"/>
                  <a:ea typeface="Futura Medium"/>
                  <a:cs typeface="Futura Medium"/>
                  <a:sym typeface="Futura Medium"/>
                </a:rPr>
                <a:t>Welcome To Presentation</a:t>
              </a:r>
            </a:p>
          </p:txBody>
        </p:sp>
        <p:sp>
          <p:nvSpPr>
            <p:cNvPr id="24" name="TextBox 24"/>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25" name="TextBox 25"/>
          <p:cNvSpPr txBox="1"/>
          <p:nvPr/>
        </p:nvSpPr>
        <p:spPr>
          <a:xfrm>
            <a:off x="5086350" y="1028700"/>
            <a:ext cx="8115300" cy="1337944"/>
          </a:xfrm>
          <a:prstGeom prst="rect">
            <a:avLst/>
          </a:prstGeom>
        </p:spPr>
        <p:txBody>
          <a:bodyPr lIns="0" tIns="0" rIns="0" bIns="0" rtlCol="0" anchor="t">
            <a:spAutoFit/>
          </a:bodyPr>
          <a:lstStyle/>
          <a:p>
            <a:pPr marL="0" lvl="0" indent="0" algn="ctr">
              <a:lnSpc>
                <a:spcPts val="8799"/>
              </a:lnSpc>
              <a:spcBef>
                <a:spcPct val="0"/>
              </a:spcBef>
            </a:pPr>
            <a:r>
              <a:rPr lang="en-US" sz="8799" b="1">
                <a:solidFill>
                  <a:srgbClr val="FFFFFF"/>
                </a:solidFill>
                <a:latin typeface="Futura Medium"/>
                <a:ea typeface="Futura Medium"/>
                <a:cs typeface="Futura Medium"/>
                <a:sym typeface="Futura Medium"/>
              </a:rPr>
              <a:t>Our Company</a:t>
            </a:r>
          </a:p>
        </p:txBody>
      </p:sp>
      <p:sp>
        <p:nvSpPr>
          <p:cNvPr id="26" name="Freeform 26"/>
          <p:cNvSpPr/>
          <p:nvPr/>
        </p:nvSpPr>
        <p:spPr>
          <a:xfrm>
            <a:off x="798133" y="10031322"/>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6">
              <a:alphaModFix amt="0"/>
            </a:blip>
            <a:stretch>
              <a:fillRect/>
            </a:stretch>
          </a:blipFill>
        </p:spPr>
        <p:txBody>
          <a:bodyPr/>
          <a:lstStyle/>
          <a:p>
            <a:endParaRPr lang="en-US"/>
          </a:p>
        </p:txBody>
      </p:sp>
      <p:sp>
        <p:nvSpPr>
          <p:cNvPr id="27" name="TextBox 27"/>
          <p:cNvSpPr txBox="1"/>
          <p:nvPr/>
        </p:nvSpPr>
        <p:spPr>
          <a:xfrm>
            <a:off x="1480564" y="10031322"/>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solidFill>
                <a:latin typeface="Futura"/>
                <a:ea typeface="Futura"/>
                <a:cs typeface="Futura"/>
                <a:sym typeface="Futura"/>
              </a:rPr>
              <a:t>OUR PROJECTS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8" name="Freeform 8"/>
          <p:cNvSpPr/>
          <p:nvPr/>
        </p:nvSpPr>
        <p:spPr>
          <a:xfrm>
            <a:off x="798133" y="834946"/>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3"/>
            <a:stretch>
              <a:fillRect/>
            </a:stretch>
          </a:blipFill>
        </p:spPr>
        <p:txBody>
          <a:bodyPr/>
          <a:lstStyle/>
          <a:p>
            <a:endParaRPr lang="en-US"/>
          </a:p>
        </p:txBody>
      </p:sp>
      <p:sp>
        <p:nvSpPr>
          <p:cNvPr id="9" name="TextBox 9"/>
          <p:cNvSpPr txBox="1"/>
          <p:nvPr/>
        </p:nvSpPr>
        <p:spPr>
          <a:xfrm>
            <a:off x="1480564" y="3781408"/>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solidFill>
                <a:latin typeface="Futura"/>
                <a:ea typeface="Futura"/>
                <a:cs typeface="Futura"/>
                <a:sym typeface="Futura"/>
              </a:rPr>
              <a:t>OUR PROJECTS</a:t>
            </a:r>
          </a:p>
        </p:txBody>
      </p:sp>
      <p:sp>
        <p:nvSpPr>
          <p:cNvPr id="10" name="Freeform 10"/>
          <p:cNvSpPr/>
          <p:nvPr/>
        </p:nvSpPr>
        <p:spPr>
          <a:xfrm rot="-5400000">
            <a:off x="342181"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alphaModFix amt="0"/>
            </a:blip>
            <a:stretch>
              <a:fillRect/>
            </a:stretch>
          </a:blipFill>
        </p:spPr>
        <p:txBody>
          <a:bodyPr/>
          <a:lstStyle/>
          <a:p>
            <a:endParaRPr lang="en-US"/>
          </a:p>
        </p:txBody>
      </p:sp>
      <p:grpSp>
        <p:nvGrpSpPr>
          <p:cNvPr id="11" name="Group 11"/>
          <p:cNvGrpSpPr/>
          <p:nvPr/>
        </p:nvGrpSpPr>
        <p:grpSpPr>
          <a:xfrm>
            <a:off x="804793" y="-3461409"/>
            <a:ext cx="4584125" cy="3676822"/>
            <a:chOff x="0" y="0"/>
            <a:chExt cx="6112166" cy="4902429"/>
          </a:xfrm>
        </p:grpSpPr>
        <p:sp>
          <p:nvSpPr>
            <p:cNvPr id="12" name="TextBox 12"/>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u="none" strike="noStrike">
                  <a:solidFill>
                    <a:srgbClr val="000000"/>
                  </a:solidFill>
                  <a:latin typeface="Futura Ultra-Bold"/>
                  <a:ea typeface="Futura Ultra-Bold"/>
                  <a:cs typeface="Futura Ultra-Bold"/>
                  <a:sym typeface="Futura Ultra-Bold"/>
                </a:rPr>
                <a:t>Who we are?</a:t>
              </a:r>
            </a:p>
          </p:txBody>
        </p:sp>
        <p:sp>
          <p:nvSpPr>
            <p:cNvPr id="13" name="TextBox 13"/>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14" name="Freeform 14"/>
          <p:cNvSpPr/>
          <p:nvPr/>
        </p:nvSpPr>
        <p:spPr>
          <a:xfrm rot="-10800000">
            <a:off x="6389326"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alphaModFix amt="0"/>
            </a:blip>
            <a:stretch>
              <a:fillRect/>
            </a:stretch>
          </a:blipFill>
        </p:spPr>
        <p:txBody>
          <a:bodyPr/>
          <a:lstStyle/>
          <a:p>
            <a:endParaRPr lang="en-US"/>
          </a:p>
        </p:txBody>
      </p:sp>
      <p:sp>
        <p:nvSpPr>
          <p:cNvPr id="15" name="Freeform 15"/>
          <p:cNvSpPr/>
          <p:nvPr/>
        </p:nvSpPr>
        <p:spPr>
          <a:xfrm rot="5400000">
            <a:off x="12432074" y="-5293935"/>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4">
              <a:alphaModFix amt="0"/>
            </a:blip>
            <a:stretch>
              <a:fillRect/>
            </a:stretch>
          </a:blipFill>
        </p:spPr>
        <p:txBody>
          <a:bodyPr/>
          <a:lstStyle/>
          <a:p>
            <a:endParaRPr lang="en-US"/>
          </a:p>
        </p:txBody>
      </p:sp>
      <p:grpSp>
        <p:nvGrpSpPr>
          <p:cNvPr id="16" name="Group 16"/>
          <p:cNvGrpSpPr/>
          <p:nvPr/>
        </p:nvGrpSpPr>
        <p:grpSpPr>
          <a:xfrm>
            <a:off x="6851938" y="-3461409"/>
            <a:ext cx="4584125" cy="3676822"/>
            <a:chOff x="0" y="0"/>
            <a:chExt cx="6112166" cy="4902429"/>
          </a:xfrm>
        </p:grpSpPr>
        <p:sp>
          <p:nvSpPr>
            <p:cNvPr id="17" name="TextBox 17"/>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What we do?</a:t>
              </a:r>
            </a:p>
          </p:txBody>
        </p:sp>
        <p:sp>
          <p:nvSpPr>
            <p:cNvPr id="18" name="TextBox 18"/>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19" name="Group 19"/>
          <p:cNvGrpSpPr/>
          <p:nvPr/>
        </p:nvGrpSpPr>
        <p:grpSpPr>
          <a:xfrm>
            <a:off x="12898799" y="-3461409"/>
            <a:ext cx="4584125" cy="3676822"/>
            <a:chOff x="0" y="0"/>
            <a:chExt cx="6112166" cy="4902429"/>
          </a:xfrm>
        </p:grpSpPr>
        <p:sp>
          <p:nvSpPr>
            <p:cNvPr id="20" name="TextBox 20"/>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Why we do?</a:t>
              </a:r>
            </a:p>
          </p:txBody>
        </p:sp>
        <p:sp>
          <p:nvSpPr>
            <p:cNvPr id="21" name="TextBox 21"/>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22" name="TextBox 22"/>
          <p:cNvSpPr txBox="1"/>
          <p:nvPr/>
        </p:nvSpPr>
        <p:spPr>
          <a:xfrm>
            <a:off x="5086350" y="-1122531"/>
            <a:ext cx="8115300" cy="1337944"/>
          </a:xfrm>
          <a:prstGeom prst="rect">
            <a:avLst/>
          </a:prstGeom>
        </p:spPr>
        <p:txBody>
          <a:bodyPr lIns="0" tIns="0" rIns="0" bIns="0" rtlCol="0" anchor="t">
            <a:spAutoFit/>
          </a:bodyPr>
          <a:lstStyle/>
          <a:p>
            <a:pPr marL="0" lvl="0" indent="0" algn="ctr">
              <a:lnSpc>
                <a:spcPts val="8799"/>
              </a:lnSpc>
              <a:spcBef>
                <a:spcPct val="0"/>
              </a:spcBef>
            </a:pPr>
            <a:r>
              <a:rPr lang="en-US" sz="8799" b="1">
                <a:solidFill>
                  <a:srgbClr val="FFFFFF">
                    <a:alpha val="0"/>
                  </a:srgbClr>
                </a:solidFill>
                <a:latin typeface="Futura Medium"/>
                <a:ea typeface="Futura Medium"/>
                <a:cs typeface="Futura Medium"/>
                <a:sym typeface="Futura Medium"/>
              </a:rPr>
              <a:t>Our Company</a:t>
            </a:r>
          </a:p>
        </p:txBody>
      </p:sp>
      <p:sp>
        <p:nvSpPr>
          <p:cNvPr id="23" name="Freeform 23"/>
          <p:cNvSpPr/>
          <p:nvPr/>
        </p:nvSpPr>
        <p:spPr>
          <a:xfrm>
            <a:off x="17941423" y="-1338863"/>
            <a:ext cx="9879308" cy="14828230"/>
          </a:xfrm>
          <a:custGeom>
            <a:avLst/>
            <a:gdLst/>
            <a:ahLst/>
            <a:cxnLst/>
            <a:rect l="l" t="t" r="r" b="b"/>
            <a:pathLst>
              <a:path w="9879308" h="14828230">
                <a:moveTo>
                  <a:pt x="0" y="0"/>
                </a:moveTo>
                <a:lnTo>
                  <a:pt x="9879308" y="0"/>
                </a:lnTo>
                <a:lnTo>
                  <a:pt x="9879308" y="14828230"/>
                </a:lnTo>
                <a:lnTo>
                  <a:pt x="0" y="14828230"/>
                </a:lnTo>
                <a:lnTo>
                  <a:pt x="0" y="0"/>
                </a:lnTo>
                <a:close/>
              </a:path>
            </a:pathLst>
          </a:custGeom>
          <a:blipFill>
            <a:blip r:embed="rId5"/>
            <a:stretch>
              <a:fillRect/>
            </a:stretch>
          </a:blipFill>
        </p:spPr>
        <p:txBody>
          <a:bodyPr/>
          <a:lstStyle/>
          <a:p>
            <a:endParaRPr lang="en-US"/>
          </a:p>
        </p:txBody>
      </p:sp>
      <p:grpSp>
        <p:nvGrpSpPr>
          <p:cNvPr id="24" name="Group 24"/>
          <p:cNvGrpSpPr/>
          <p:nvPr/>
        </p:nvGrpSpPr>
        <p:grpSpPr>
          <a:xfrm>
            <a:off x="18212244" y="1028700"/>
            <a:ext cx="9608487" cy="4166869"/>
            <a:chOff x="0" y="0"/>
            <a:chExt cx="12811316" cy="5555826"/>
          </a:xfrm>
        </p:grpSpPr>
        <p:sp>
          <p:nvSpPr>
            <p:cNvPr id="25" name="TextBox 25"/>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Project One</a:t>
              </a:r>
            </a:p>
          </p:txBody>
        </p:sp>
        <p:sp>
          <p:nvSpPr>
            <p:cNvPr id="26" name="TextBox 26"/>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27" name="Freeform 27"/>
          <p:cNvSpPr/>
          <p:nvPr/>
        </p:nvSpPr>
        <p:spPr>
          <a:xfrm rot="-108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6"/>
            <a:stretch>
              <a:fillRect t="-49812"/>
            </a:stretch>
          </a:blipFill>
        </p:spPr>
        <p:txBody>
          <a:bodyPr/>
          <a:lstStyle/>
          <a:p>
            <a:endParaRPr lang="en-US"/>
          </a:p>
        </p:txBody>
      </p:sp>
      <p:sp>
        <p:nvSpPr>
          <p:cNvPr id="28" name="Freeform 28"/>
          <p:cNvSpPr/>
          <p:nvPr/>
        </p:nvSpPr>
        <p:spPr>
          <a:xfrm rot="-54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6"/>
            <a:stretch>
              <a:fillRect t="-49812"/>
            </a:stretch>
          </a:blipFill>
        </p:spPr>
        <p:txBody>
          <a:bodyPr/>
          <a:lstStyle/>
          <a:p>
            <a:endParaRPr lang="en-US"/>
          </a:p>
        </p:txBody>
      </p:sp>
      <p:sp>
        <p:nvSpPr>
          <p:cNvPr id="29" name="Freeform 29"/>
          <p:cNvSpPr/>
          <p:nvPr/>
        </p:nvSpPr>
        <p:spPr>
          <a:xfrm rot="54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6"/>
            <a:stretch>
              <a:fillRect t="-49812"/>
            </a:stretch>
          </a:blipFill>
        </p:spPr>
        <p:txBody>
          <a:bodyPr/>
          <a:lstStyle/>
          <a:p>
            <a:endParaRPr lang="en-US"/>
          </a:p>
        </p:txBody>
      </p:sp>
      <p:grpSp>
        <p:nvGrpSpPr>
          <p:cNvPr id="30" name="Group 30"/>
          <p:cNvGrpSpPr/>
          <p:nvPr/>
        </p:nvGrpSpPr>
        <p:grpSpPr>
          <a:xfrm>
            <a:off x="18099599" y="10085765"/>
            <a:ext cx="2566386" cy="2434590"/>
            <a:chOff x="0" y="0"/>
            <a:chExt cx="3421848" cy="3246120"/>
          </a:xfrm>
        </p:grpSpPr>
        <p:sp>
          <p:nvSpPr>
            <p:cNvPr id="31" name="TextBox 31"/>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Purpose</a:t>
              </a:r>
            </a:p>
          </p:txBody>
        </p:sp>
        <p:sp>
          <p:nvSpPr>
            <p:cNvPr id="32" name="TextBox 32"/>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33" name="Group 33"/>
          <p:cNvGrpSpPr/>
          <p:nvPr/>
        </p:nvGrpSpPr>
        <p:grpSpPr>
          <a:xfrm>
            <a:off x="18099599" y="10085765"/>
            <a:ext cx="2566386" cy="2434590"/>
            <a:chOff x="0" y="0"/>
            <a:chExt cx="3421848" cy="3246120"/>
          </a:xfrm>
        </p:grpSpPr>
        <p:sp>
          <p:nvSpPr>
            <p:cNvPr id="34" name="TextBox 34"/>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35" name="TextBox 35"/>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36" name="Group 36"/>
          <p:cNvGrpSpPr/>
          <p:nvPr/>
        </p:nvGrpSpPr>
        <p:grpSpPr>
          <a:xfrm>
            <a:off x="18099599" y="10085765"/>
            <a:ext cx="2566386" cy="2434590"/>
            <a:chOff x="0" y="0"/>
            <a:chExt cx="3421848" cy="3246120"/>
          </a:xfrm>
        </p:grpSpPr>
        <p:sp>
          <p:nvSpPr>
            <p:cNvPr id="37" name="TextBox 37"/>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38" name="TextBox 38"/>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6000824" y="834946"/>
            <a:ext cx="16691734" cy="8617108"/>
          </a:xfrm>
          <a:custGeom>
            <a:avLst/>
            <a:gdLst/>
            <a:ahLst/>
            <a:cxnLst/>
            <a:rect l="l" t="t" r="r" b="b"/>
            <a:pathLst>
              <a:path w="16691734" h="8617108">
                <a:moveTo>
                  <a:pt x="0" y="0"/>
                </a:moveTo>
                <a:lnTo>
                  <a:pt x="16691733" y="0"/>
                </a:lnTo>
                <a:lnTo>
                  <a:pt x="16691733" y="8617108"/>
                </a:lnTo>
                <a:lnTo>
                  <a:pt x="0" y="8617108"/>
                </a:lnTo>
                <a:lnTo>
                  <a:pt x="0" y="0"/>
                </a:lnTo>
                <a:close/>
              </a:path>
            </a:pathLst>
          </a:custGeom>
          <a:blipFill>
            <a:blip r:embed="rId2"/>
            <a:stretch>
              <a:fillRect/>
            </a:stretch>
          </a:blipFill>
        </p:spPr>
        <p:txBody>
          <a:bodyPr/>
          <a:lstStyle/>
          <a:p>
            <a:endParaRPr lang="en-US"/>
          </a:p>
        </p:txBody>
      </p:sp>
      <p:sp>
        <p:nvSpPr>
          <p:cNvPr id="3" name="Freeform 3"/>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3"/>
            <a:stretch>
              <a:fillRect/>
            </a:stretch>
          </a:blipFill>
        </p:spPr>
        <p:txBody>
          <a:bodyPr/>
          <a:lstStyle/>
          <a:p>
            <a:endParaRPr lang="en-US"/>
          </a:p>
        </p:txBody>
      </p:sp>
      <p:sp>
        <p:nvSpPr>
          <p:cNvPr id="4" name="Freeform 4"/>
          <p:cNvSpPr/>
          <p:nvPr/>
        </p:nvSpPr>
        <p:spPr>
          <a:xfrm>
            <a:off x="-1562923" y="-1338863"/>
            <a:ext cx="9879308" cy="14828230"/>
          </a:xfrm>
          <a:custGeom>
            <a:avLst/>
            <a:gdLst/>
            <a:ahLst/>
            <a:cxnLst/>
            <a:rect l="l" t="t" r="r" b="b"/>
            <a:pathLst>
              <a:path w="9879308" h="14828230">
                <a:moveTo>
                  <a:pt x="0" y="0"/>
                </a:moveTo>
                <a:lnTo>
                  <a:pt x="9879309" y="0"/>
                </a:lnTo>
                <a:lnTo>
                  <a:pt x="9879309" y="14828230"/>
                </a:lnTo>
                <a:lnTo>
                  <a:pt x="0" y="14828230"/>
                </a:lnTo>
                <a:lnTo>
                  <a:pt x="0" y="0"/>
                </a:lnTo>
                <a:close/>
              </a:path>
            </a:pathLst>
          </a:custGeom>
          <a:blipFill>
            <a:blip r:embed="rId4"/>
            <a:stretch>
              <a:fillRect/>
            </a:stretch>
          </a:blipFill>
        </p:spPr>
        <p:txBody>
          <a:bodyPr/>
          <a:lstStyle/>
          <a:p>
            <a:endParaRPr lang="en-US"/>
          </a:p>
        </p:txBody>
      </p:sp>
      <p:sp>
        <p:nvSpPr>
          <p:cNvPr id="5" name="Freeform 5"/>
          <p:cNvSpPr/>
          <p:nvPr/>
        </p:nvSpPr>
        <p:spPr>
          <a:xfrm>
            <a:off x="7650813" y="621450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txBody>
          <a:bodyPr/>
          <a:lstStyle/>
          <a:p>
            <a:endParaRPr lang="en-US"/>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11" name="Group 11"/>
          <p:cNvGrpSpPr/>
          <p:nvPr/>
        </p:nvGrpSpPr>
        <p:grpSpPr>
          <a:xfrm>
            <a:off x="7650813" y="1028700"/>
            <a:ext cx="9608487" cy="4166869"/>
            <a:chOff x="0" y="0"/>
            <a:chExt cx="12811316" cy="5555826"/>
          </a:xfrm>
        </p:grpSpPr>
        <p:sp>
          <p:nvSpPr>
            <p:cNvPr id="12" name="TextBox 12"/>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Project One</a:t>
              </a:r>
            </a:p>
          </p:txBody>
        </p:sp>
        <p:sp>
          <p:nvSpPr>
            <p:cNvPr id="13" name="TextBox 13"/>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14" name="Freeform 14"/>
          <p:cNvSpPr/>
          <p:nvPr/>
        </p:nvSpPr>
        <p:spPr>
          <a:xfrm>
            <a:off x="10933157" y="621450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txBody>
          <a:bodyPr/>
          <a:lstStyle/>
          <a:p>
            <a:endParaRPr lang="en-US"/>
          </a:p>
        </p:txBody>
      </p:sp>
      <p:sp>
        <p:nvSpPr>
          <p:cNvPr id="15" name="Freeform 15"/>
          <p:cNvSpPr/>
          <p:nvPr/>
        </p:nvSpPr>
        <p:spPr>
          <a:xfrm>
            <a:off x="14215502" y="621450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txBody>
          <a:bodyPr/>
          <a:lstStyle/>
          <a:p>
            <a:endParaRPr lang="en-US"/>
          </a:p>
        </p:txBody>
      </p:sp>
      <p:grpSp>
        <p:nvGrpSpPr>
          <p:cNvPr id="16" name="Group 16"/>
          <p:cNvGrpSpPr/>
          <p:nvPr/>
        </p:nvGrpSpPr>
        <p:grpSpPr>
          <a:xfrm>
            <a:off x="7889519" y="6519106"/>
            <a:ext cx="2566386" cy="2434590"/>
            <a:chOff x="0" y="0"/>
            <a:chExt cx="3421848" cy="3246120"/>
          </a:xfrm>
        </p:grpSpPr>
        <p:sp>
          <p:nvSpPr>
            <p:cNvPr id="17" name="TextBox 17"/>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solidFill>
                  <a:latin typeface="Futura Ultra-Bold"/>
                  <a:ea typeface="Futura Ultra-Bold"/>
                  <a:cs typeface="Futura Ultra-Bold"/>
                  <a:sym typeface="Futura Ultra-Bold"/>
                </a:rPr>
                <a:t>Purpose</a:t>
              </a:r>
            </a:p>
          </p:txBody>
        </p:sp>
        <p:sp>
          <p:nvSpPr>
            <p:cNvPr id="18" name="TextBox 18"/>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19" name="Group 19"/>
          <p:cNvGrpSpPr/>
          <p:nvPr/>
        </p:nvGrpSpPr>
        <p:grpSpPr>
          <a:xfrm>
            <a:off x="11171863" y="6519106"/>
            <a:ext cx="2566386" cy="2434590"/>
            <a:chOff x="0" y="0"/>
            <a:chExt cx="3421848" cy="3246120"/>
          </a:xfrm>
        </p:grpSpPr>
        <p:sp>
          <p:nvSpPr>
            <p:cNvPr id="20" name="TextBox 20"/>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solidFill>
                  <a:latin typeface="Futura Ultra-Bold"/>
                  <a:ea typeface="Futura Ultra-Bold"/>
                  <a:cs typeface="Futura Ultra-Bold"/>
                  <a:sym typeface="Futura Ultra-Bold"/>
                </a:rPr>
                <a:t>Statistic</a:t>
              </a:r>
            </a:p>
          </p:txBody>
        </p:sp>
        <p:sp>
          <p:nvSpPr>
            <p:cNvPr id="21" name="TextBox 21"/>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22" name="Group 22"/>
          <p:cNvGrpSpPr/>
          <p:nvPr/>
        </p:nvGrpSpPr>
        <p:grpSpPr>
          <a:xfrm>
            <a:off x="14454208" y="6519106"/>
            <a:ext cx="2566386" cy="2434590"/>
            <a:chOff x="0" y="0"/>
            <a:chExt cx="3421848" cy="3246120"/>
          </a:xfrm>
        </p:grpSpPr>
        <p:sp>
          <p:nvSpPr>
            <p:cNvPr id="23" name="TextBox 23"/>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solidFill>
                  <a:latin typeface="Futura Ultra-Bold"/>
                  <a:ea typeface="Futura Ultra-Bold"/>
                  <a:cs typeface="Futura Ultra-Bold"/>
                  <a:sym typeface="Futura Ultra-Bold"/>
                </a:rPr>
                <a:t>Statistic</a:t>
              </a:r>
            </a:p>
          </p:txBody>
        </p:sp>
        <p:sp>
          <p:nvSpPr>
            <p:cNvPr id="24" name="TextBox 24"/>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a:t>
              </a:r>
            </a:p>
          </p:txBody>
        </p:sp>
      </p:grpSp>
      <p:sp>
        <p:nvSpPr>
          <p:cNvPr id="25" name="Freeform 25"/>
          <p:cNvSpPr/>
          <p:nvPr/>
        </p:nvSpPr>
        <p:spPr>
          <a:xfrm>
            <a:off x="17497425" y="215413"/>
            <a:ext cx="9960313" cy="9960313"/>
          </a:xfrm>
          <a:custGeom>
            <a:avLst/>
            <a:gdLst/>
            <a:ahLst/>
            <a:cxnLst/>
            <a:rect l="l" t="t" r="r" b="b"/>
            <a:pathLst>
              <a:path w="9960313" h="9960313">
                <a:moveTo>
                  <a:pt x="0" y="0"/>
                </a:moveTo>
                <a:lnTo>
                  <a:pt x="9960313" y="0"/>
                </a:lnTo>
                <a:lnTo>
                  <a:pt x="9960313" y="9960313"/>
                </a:lnTo>
                <a:lnTo>
                  <a:pt x="0" y="9960313"/>
                </a:lnTo>
                <a:lnTo>
                  <a:pt x="0" y="0"/>
                </a:lnTo>
                <a:close/>
              </a:path>
            </a:pathLst>
          </a:custGeom>
          <a:blipFill>
            <a:blip r:embed="rId6"/>
            <a:stretch>
              <a:fillRect/>
            </a:stretch>
          </a:blipFill>
        </p:spPr>
        <p:txBody>
          <a:bodyPr/>
          <a:lstStyle/>
          <a:p>
            <a:endParaRPr lang="en-US"/>
          </a:p>
        </p:txBody>
      </p:sp>
      <p:sp>
        <p:nvSpPr>
          <p:cNvPr id="26" name="TextBox 26"/>
          <p:cNvSpPr txBox="1"/>
          <p:nvPr/>
        </p:nvSpPr>
        <p:spPr>
          <a:xfrm>
            <a:off x="17922995" y="1028700"/>
            <a:ext cx="4995842" cy="13379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Gallery</a:t>
            </a:r>
          </a:p>
        </p:txBody>
      </p:sp>
      <p:sp>
        <p:nvSpPr>
          <p:cNvPr id="27" name="Freeform 27"/>
          <p:cNvSpPr/>
          <p:nvPr/>
        </p:nvSpPr>
        <p:spPr>
          <a:xfrm>
            <a:off x="17922995"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7">
              <a:alphaModFix amt="0"/>
            </a:blip>
            <a:stretch>
              <a:fillRect t="-147901" b="-332986"/>
            </a:stretch>
          </a:blipFill>
        </p:spPr>
        <p:txBody>
          <a:bodyPr/>
          <a:lstStyle/>
          <a:p>
            <a:endParaRPr lang="en-US"/>
          </a:p>
        </p:txBody>
      </p:sp>
      <p:sp>
        <p:nvSpPr>
          <p:cNvPr id="28" name="Freeform 28"/>
          <p:cNvSpPr/>
          <p:nvPr/>
        </p:nvSpPr>
        <p:spPr>
          <a:xfrm>
            <a:off x="17922995" y="2814319"/>
            <a:ext cx="4995842" cy="6556819"/>
          </a:xfrm>
          <a:custGeom>
            <a:avLst/>
            <a:gdLst/>
            <a:ahLst/>
            <a:cxnLst/>
            <a:rect l="l" t="t" r="r" b="b"/>
            <a:pathLst>
              <a:path w="4995842" h="6556819">
                <a:moveTo>
                  <a:pt x="0" y="0"/>
                </a:moveTo>
                <a:lnTo>
                  <a:pt x="4995843" y="0"/>
                </a:lnTo>
                <a:lnTo>
                  <a:pt x="4995843" y="6556820"/>
                </a:lnTo>
                <a:lnTo>
                  <a:pt x="0" y="6556820"/>
                </a:lnTo>
                <a:lnTo>
                  <a:pt x="0" y="0"/>
                </a:lnTo>
                <a:close/>
              </a:path>
            </a:pathLst>
          </a:custGeom>
          <a:blipFill>
            <a:blip r:embed="rId8">
              <a:alphaModFix amt="0"/>
            </a:blip>
            <a:stretch>
              <a:fillRect t="-5752" b="-8608"/>
            </a:stretch>
          </a:blipFill>
        </p:spPr>
        <p:txBody>
          <a:bodyPr/>
          <a:lstStyle/>
          <a:p>
            <a:endParaRPr lang="en-US"/>
          </a:p>
        </p:txBody>
      </p:sp>
      <p:sp>
        <p:nvSpPr>
          <p:cNvPr id="29" name="Freeform 29"/>
          <p:cNvSpPr/>
          <p:nvPr/>
        </p:nvSpPr>
        <p:spPr>
          <a:xfrm>
            <a:off x="17922995" y="2814319"/>
            <a:ext cx="4995842" cy="3054572"/>
          </a:xfrm>
          <a:custGeom>
            <a:avLst/>
            <a:gdLst/>
            <a:ahLst/>
            <a:cxnLst/>
            <a:rect l="l" t="t" r="r" b="b"/>
            <a:pathLst>
              <a:path w="4995842" h="3054572">
                <a:moveTo>
                  <a:pt x="0" y="0"/>
                </a:moveTo>
                <a:lnTo>
                  <a:pt x="4995843" y="0"/>
                </a:lnTo>
                <a:lnTo>
                  <a:pt x="4995843" y="3054572"/>
                </a:lnTo>
                <a:lnTo>
                  <a:pt x="0" y="3054572"/>
                </a:lnTo>
                <a:lnTo>
                  <a:pt x="0" y="0"/>
                </a:lnTo>
                <a:close/>
              </a:path>
            </a:pathLst>
          </a:custGeom>
          <a:blipFill>
            <a:blip r:embed="rId9">
              <a:alphaModFix amt="0"/>
            </a:blip>
            <a:stretch>
              <a:fillRect t="-72741" b="-72741"/>
            </a:stretch>
          </a:blipFill>
        </p:spPr>
        <p:txBody>
          <a:bodyPr/>
          <a:lstStyle/>
          <a:p>
            <a:endParaRPr lang="en-US"/>
          </a:p>
        </p:txBody>
      </p:sp>
      <p:sp>
        <p:nvSpPr>
          <p:cNvPr id="30" name="Freeform 30"/>
          <p:cNvSpPr/>
          <p:nvPr/>
        </p:nvSpPr>
        <p:spPr>
          <a:xfrm>
            <a:off x="17859375" y="2814319"/>
            <a:ext cx="6069306" cy="3054572"/>
          </a:xfrm>
          <a:custGeom>
            <a:avLst/>
            <a:gdLst/>
            <a:ahLst/>
            <a:cxnLst/>
            <a:rect l="l" t="t" r="r" b="b"/>
            <a:pathLst>
              <a:path w="6069306" h="3054572">
                <a:moveTo>
                  <a:pt x="0" y="0"/>
                </a:moveTo>
                <a:lnTo>
                  <a:pt x="6069306" y="0"/>
                </a:lnTo>
                <a:lnTo>
                  <a:pt x="6069306" y="3054572"/>
                </a:lnTo>
                <a:lnTo>
                  <a:pt x="0" y="3054572"/>
                </a:lnTo>
                <a:lnTo>
                  <a:pt x="0" y="0"/>
                </a:lnTo>
                <a:close/>
              </a:path>
            </a:pathLst>
          </a:custGeom>
          <a:blipFill>
            <a:blip r:embed="rId10">
              <a:alphaModFix amt="0"/>
            </a:blip>
            <a:stretch>
              <a:fillRect t="-16190" b="-16190"/>
            </a:stretch>
          </a:blipFill>
        </p:spPr>
        <p:txBody>
          <a:bodyPr/>
          <a:lstStyle/>
          <a:p>
            <a:endParaRPr lang="en-US"/>
          </a:p>
        </p:txBody>
      </p:sp>
      <p:sp>
        <p:nvSpPr>
          <p:cNvPr id="31" name="Freeform 31"/>
          <p:cNvSpPr/>
          <p:nvPr/>
        </p:nvSpPr>
        <p:spPr>
          <a:xfrm>
            <a:off x="17922995" y="6316566"/>
            <a:ext cx="6069306" cy="3054572"/>
          </a:xfrm>
          <a:custGeom>
            <a:avLst/>
            <a:gdLst/>
            <a:ahLst/>
            <a:cxnLst/>
            <a:rect l="l" t="t" r="r" b="b"/>
            <a:pathLst>
              <a:path w="6069306" h="3054572">
                <a:moveTo>
                  <a:pt x="0" y="0"/>
                </a:moveTo>
                <a:lnTo>
                  <a:pt x="6069307" y="0"/>
                </a:lnTo>
                <a:lnTo>
                  <a:pt x="6069307" y="3054573"/>
                </a:lnTo>
                <a:lnTo>
                  <a:pt x="0" y="3054573"/>
                </a:lnTo>
                <a:lnTo>
                  <a:pt x="0" y="0"/>
                </a:lnTo>
                <a:close/>
              </a:path>
            </a:pathLst>
          </a:custGeom>
          <a:blipFill>
            <a:blip r:embed="rId11">
              <a:alphaModFix amt="0"/>
            </a:blip>
            <a:stretch>
              <a:fillRect t="-965" b="-31415"/>
            </a:stretch>
          </a:blipFill>
        </p:spPr>
        <p:txBody>
          <a:bodyPr/>
          <a:lstStyle/>
          <a:p>
            <a:endParaRPr lang="en-US"/>
          </a:p>
        </p:txBody>
      </p:sp>
      <p:sp>
        <p:nvSpPr>
          <p:cNvPr id="32" name="Freeform 32"/>
          <p:cNvSpPr/>
          <p:nvPr/>
        </p:nvSpPr>
        <p:spPr>
          <a:xfrm>
            <a:off x="17922995" y="6316566"/>
            <a:ext cx="4995842" cy="3054572"/>
          </a:xfrm>
          <a:custGeom>
            <a:avLst/>
            <a:gdLst/>
            <a:ahLst/>
            <a:cxnLst/>
            <a:rect l="l" t="t" r="r" b="b"/>
            <a:pathLst>
              <a:path w="4995842" h="3054572">
                <a:moveTo>
                  <a:pt x="0" y="0"/>
                </a:moveTo>
                <a:lnTo>
                  <a:pt x="4995843" y="0"/>
                </a:lnTo>
                <a:lnTo>
                  <a:pt x="4995843" y="3054573"/>
                </a:lnTo>
                <a:lnTo>
                  <a:pt x="0" y="3054573"/>
                </a:lnTo>
                <a:lnTo>
                  <a:pt x="0" y="0"/>
                </a:lnTo>
                <a:close/>
              </a:path>
            </a:pathLst>
          </a:custGeom>
          <a:blipFill>
            <a:blip r:embed="rId12">
              <a:alphaModFix amt="0"/>
            </a:blip>
            <a:stretch>
              <a:fillRect t="-4483" b="-4483"/>
            </a:stretch>
          </a:blipFill>
        </p:spPr>
        <p:txBody>
          <a:bodyPr/>
          <a:lstStyle/>
          <a:p>
            <a:endParaRPr lang="en-US"/>
          </a:p>
        </p:txBody>
      </p:sp>
      <p:sp>
        <p:nvSpPr>
          <p:cNvPr id="33" name="Freeform 33"/>
          <p:cNvSpPr/>
          <p:nvPr/>
        </p:nvSpPr>
        <p:spPr>
          <a:xfrm>
            <a:off x="17859375" y="10287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13">
              <a:alphaModFix amt="0"/>
            </a:blip>
            <a:stretch>
              <a:fillRect/>
            </a:stretch>
          </a:blipFill>
        </p:spPr>
        <p:txBody>
          <a:bodyPr/>
          <a:lstStyle/>
          <a:p>
            <a:endParaRPr lang="en-US"/>
          </a:p>
        </p:txBody>
      </p:sp>
      <p:sp>
        <p:nvSpPr>
          <p:cNvPr id="34" name="TextBox 34"/>
          <p:cNvSpPr txBox="1"/>
          <p:nvPr/>
        </p:nvSpPr>
        <p:spPr>
          <a:xfrm rot="-5400000">
            <a:off x="-8722122" y="3781408"/>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alpha val="0"/>
                  </a:srgbClr>
                </a:solidFill>
                <a:latin typeface="Futura"/>
                <a:ea typeface="Futura"/>
                <a:cs typeface="Futura"/>
                <a:sym typeface="Futura"/>
              </a:rPr>
              <a:t>OUR PROJECTS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342181" y="1028700"/>
            <a:ext cx="4995842" cy="13379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Gallery</a:t>
            </a:r>
          </a:p>
        </p:txBody>
      </p:sp>
      <p:sp>
        <p:nvSpPr>
          <p:cNvPr id="4" name="Freeform 4"/>
          <p:cNvSpPr/>
          <p:nvPr/>
        </p:nvSpPr>
        <p:spPr>
          <a:xfrm rot="5400000">
            <a:off x="4000079" y="1028700"/>
            <a:ext cx="1337944" cy="1337944"/>
          </a:xfrm>
          <a:custGeom>
            <a:avLst/>
            <a:gdLst/>
            <a:ahLst/>
            <a:cxnLst/>
            <a:rect l="l" t="t" r="r" b="b"/>
            <a:pathLst>
              <a:path w="1337944" h="1337944">
                <a:moveTo>
                  <a:pt x="0" y="0"/>
                </a:moveTo>
                <a:lnTo>
                  <a:pt x="1337945" y="0"/>
                </a:lnTo>
                <a:lnTo>
                  <a:pt x="1337945" y="1337944"/>
                </a:lnTo>
                <a:lnTo>
                  <a:pt x="0" y="1337944"/>
                </a:lnTo>
                <a:lnTo>
                  <a:pt x="0" y="0"/>
                </a:lnTo>
                <a:close/>
              </a:path>
            </a:pathLst>
          </a:custGeom>
          <a:blipFill>
            <a:blip r:embed="rId3"/>
            <a:stretch>
              <a:fillRect/>
            </a:stretch>
          </a:blipFill>
        </p:spPr>
        <p:txBody>
          <a:bodyPr/>
          <a:lstStyle/>
          <a:p>
            <a:endParaRPr lang="en-US"/>
          </a:p>
        </p:txBody>
      </p:sp>
      <p:sp>
        <p:nvSpPr>
          <p:cNvPr id="5" name="Freeform 5"/>
          <p:cNvSpPr/>
          <p:nvPr/>
        </p:nvSpPr>
        <p:spPr>
          <a:xfrm>
            <a:off x="-9537127" y="-1338863"/>
            <a:ext cx="9879308" cy="14828230"/>
          </a:xfrm>
          <a:custGeom>
            <a:avLst/>
            <a:gdLst/>
            <a:ahLst/>
            <a:cxnLst/>
            <a:rect l="l" t="t" r="r" b="b"/>
            <a:pathLst>
              <a:path w="9879308" h="14828230">
                <a:moveTo>
                  <a:pt x="0" y="0"/>
                </a:moveTo>
                <a:lnTo>
                  <a:pt x="9879308" y="0"/>
                </a:lnTo>
                <a:lnTo>
                  <a:pt x="9879308" y="14828230"/>
                </a:lnTo>
                <a:lnTo>
                  <a:pt x="0" y="14828230"/>
                </a:lnTo>
                <a:lnTo>
                  <a:pt x="0" y="0"/>
                </a:lnTo>
                <a:close/>
              </a:path>
            </a:pathLst>
          </a:custGeom>
          <a:blipFill>
            <a:blip r:embed="rId4">
              <a:alphaModFix amt="0"/>
            </a:blip>
            <a:stretch>
              <a:fillRect/>
            </a:stretch>
          </a:blipFill>
        </p:spPr>
        <p:txBody>
          <a:bodyPr/>
          <a:lstStyle/>
          <a:p>
            <a:endParaRPr lang="en-US"/>
          </a:p>
        </p:txBody>
      </p:sp>
      <p:sp>
        <p:nvSpPr>
          <p:cNvPr id="6" name="Freeform 6"/>
          <p:cNvSpPr/>
          <p:nvPr/>
        </p:nvSpPr>
        <p:spPr>
          <a:xfrm>
            <a:off x="-2814078" y="651466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alphaModFix amt="0"/>
            </a:blip>
            <a:stretch>
              <a:fillRect t="-49812"/>
            </a:stretch>
          </a:blipFill>
        </p:spPr>
        <p:txBody>
          <a:bodyPr/>
          <a:lstStyle/>
          <a:p>
            <a:endParaRPr lang="en-US"/>
          </a:p>
        </p:txBody>
      </p:sp>
      <p:sp>
        <p:nvSpPr>
          <p:cNvPr id="7" name="Freeform 7"/>
          <p:cNvSpPr/>
          <p:nvPr/>
        </p:nvSpPr>
        <p:spPr>
          <a:xfrm>
            <a:off x="-2814078" y="651466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alphaModFix amt="0"/>
            </a:blip>
            <a:stretch>
              <a:fillRect t="-49812"/>
            </a:stretch>
          </a:blipFill>
        </p:spPr>
        <p:txBody>
          <a:bodyPr/>
          <a:lstStyle/>
          <a:p>
            <a:endParaRPr lang="en-US"/>
          </a:p>
        </p:txBody>
      </p:sp>
      <p:sp>
        <p:nvSpPr>
          <p:cNvPr id="8" name="Freeform 8"/>
          <p:cNvSpPr/>
          <p:nvPr/>
        </p:nvSpPr>
        <p:spPr>
          <a:xfrm>
            <a:off x="-2814078" y="6514662"/>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alphaModFix amt="0"/>
            </a:blip>
            <a:stretch>
              <a:fillRect t="-49812"/>
            </a:stretch>
          </a:blipFill>
        </p:spPr>
        <p:txBody>
          <a:bodyPr/>
          <a:lstStyle/>
          <a:p>
            <a:endParaRPr lang="en-US"/>
          </a:p>
        </p:txBody>
      </p:sp>
      <p:sp>
        <p:nvSpPr>
          <p:cNvPr id="9" name="Freeform 9"/>
          <p:cNvSpPr/>
          <p:nvPr/>
        </p:nvSpPr>
        <p:spPr>
          <a:xfrm>
            <a:off x="16349542" y="10287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6"/>
            <a:stretch>
              <a:fillRect/>
            </a:stretch>
          </a:blipFill>
        </p:spPr>
        <p:txBody>
          <a:bodyPr/>
          <a:lstStyle/>
          <a:p>
            <a:endParaRPr lang="en-US"/>
          </a:p>
        </p:txBody>
      </p:sp>
      <p:sp>
        <p:nvSpPr>
          <p:cNvPr id="10" name="Freeform 10"/>
          <p:cNvSpPr/>
          <p:nvPr/>
        </p:nvSpPr>
        <p:spPr>
          <a:xfrm>
            <a:off x="5935880"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7"/>
            <a:stretch>
              <a:fillRect t="-147901" b="-332986"/>
            </a:stretch>
          </a:blipFill>
        </p:spPr>
        <p:txBody>
          <a:bodyPr/>
          <a:lstStyle/>
          <a:p>
            <a:endParaRPr lang="en-US"/>
          </a:p>
        </p:txBody>
      </p:sp>
      <p:sp>
        <p:nvSpPr>
          <p:cNvPr id="11" name="Freeform 11"/>
          <p:cNvSpPr/>
          <p:nvPr/>
        </p:nvSpPr>
        <p:spPr>
          <a:xfrm>
            <a:off x="342181" y="2814319"/>
            <a:ext cx="4995842" cy="6556819"/>
          </a:xfrm>
          <a:custGeom>
            <a:avLst/>
            <a:gdLst/>
            <a:ahLst/>
            <a:cxnLst/>
            <a:rect l="l" t="t" r="r" b="b"/>
            <a:pathLst>
              <a:path w="4995842" h="6556819">
                <a:moveTo>
                  <a:pt x="0" y="0"/>
                </a:moveTo>
                <a:lnTo>
                  <a:pt x="4995843" y="0"/>
                </a:lnTo>
                <a:lnTo>
                  <a:pt x="4995843" y="6556820"/>
                </a:lnTo>
                <a:lnTo>
                  <a:pt x="0" y="6556820"/>
                </a:lnTo>
                <a:lnTo>
                  <a:pt x="0" y="0"/>
                </a:lnTo>
                <a:close/>
              </a:path>
            </a:pathLst>
          </a:custGeom>
          <a:blipFill>
            <a:blip r:embed="rId8"/>
            <a:stretch>
              <a:fillRect t="-5752" b="-8608"/>
            </a:stretch>
          </a:blipFill>
        </p:spPr>
        <p:txBody>
          <a:bodyPr/>
          <a:lstStyle/>
          <a:p>
            <a:endParaRPr lang="en-US"/>
          </a:p>
        </p:txBody>
      </p:sp>
      <p:sp>
        <p:nvSpPr>
          <p:cNvPr id="12" name="Freeform 12"/>
          <p:cNvSpPr/>
          <p:nvPr/>
        </p:nvSpPr>
        <p:spPr>
          <a:xfrm>
            <a:off x="5935880" y="2814319"/>
            <a:ext cx="4995842" cy="3054572"/>
          </a:xfrm>
          <a:custGeom>
            <a:avLst/>
            <a:gdLst/>
            <a:ahLst/>
            <a:cxnLst/>
            <a:rect l="l" t="t" r="r" b="b"/>
            <a:pathLst>
              <a:path w="4995842" h="3054572">
                <a:moveTo>
                  <a:pt x="0" y="0"/>
                </a:moveTo>
                <a:lnTo>
                  <a:pt x="4995842" y="0"/>
                </a:lnTo>
                <a:lnTo>
                  <a:pt x="4995842" y="3054572"/>
                </a:lnTo>
                <a:lnTo>
                  <a:pt x="0" y="3054572"/>
                </a:lnTo>
                <a:lnTo>
                  <a:pt x="0" y="0"/>
                </a:lnTo>
                <a:close/>
              </a:path>
            </a:pathLst>
          </a:custGeom>
          <a:blipFill>
            <a:blip r:embed="rId9"/>
            <a:stretch>
              <a:fillRect t="-72741" b="-72741"/>
            </a:stretch>
          </a:blipFill>
        </p:spPr>
        <p:txBody>
          <a:bodyPr/>
          <a:lstStyle/>
          <a:p>
            <a:endParaRPr lang="en-US"/>
          </a:p>
        </p:txBody>
      </p:sp>
      <p:sp>
        <p:nvSpPr>
          <p:cNvPr id="13" name="Freeform 13"/>
          <p:cNvSpPr/>
          <p:nvPr/>
        </p:nvSpPr>
        <p:spPr>
          <a:xfrm>
            <a:off x="11531797" y="2814319"/>
            <a:ext cx="6069306" cy="3054572"/>
          </a:xfrm>
          <a:custGeom>
            <a:avLst/>
            <a:gdLst/>
            <a:ahLst/>
            <a:cxnLst/>
            <a:rect l="l" t="t" r="r" b="b"/>
            <a:pathLst>
              <a:path w="6069306" h="3054572">
                <a:moveTo>
                  <a:pt x="0" y="0"/>
                </a:moveTo>
                <a:lnTo>
                  <a:pt x="6069307" y="0"/>
                </a:lnTo>
                <a:lnTo>
                  <a:pt x="6069307" y="3054572"/>
                </a:lnTo>
                <a:lnTo>
                  <a:pt x="0" y="3054572"/>
                </a:lnTo>
                <a:lnTo>
                  <a:pt x="0" y="0"/>
                </a:lnTo>
                <a:close/>
              </a:path>
            </a:pathLst>
          </a:custGeom>
          <a:blipFill>
            <a:blip r:embed="rId10"/>
            <a:stretch>
              <a:fillRect t="-16190" b="-16190"/>
            </a:stretch>
          </a:blipFill>
        </p:spPr>
        <p:txBody>
          <a:bodyPr/>
          <a:lstStyle/>
          <a:p>
            <a:endParaRPr lang="en-US"/>
          </a:p>
        </p:txBody>
      </p:sp>
      <p:sp>
        <p:nvSpPr>
          <p:cNvPr id="14" name="Freeform 14"/>
          <p:cNvSpPr/>
          <p:nvPr/>
        </p:nvSpPr>
        <p:spPr>
          <a:xfrm>
            <a:off x="5935880" y="6316566"/>
            <a:ext cx="6069306" cy="3054572"/>
          </a:xfrm>
          <a:custGeom>
            <a:avLst/>
            <a:gdLst/>
            <a:ahLst/>
            <a:cxnLst/>
            <a:rect l="l" t="t" r="r" b="b"/>
            <a:pathLst>
              <a:path w="6069306" h="3054572">
                <a:moveTo>
                  <a:pt x="0" y="0"/>
                </a:moveTo>
                <a:lnTo>
                  <a:pt x="6069306" y="0"/>
                </a:lnTo>
                <a:lnTo>
                  <a:pt x="6069306" y="3054573"/>
                </a:lnTo>
                <a:lnTo>
                  <a:pt x="0" y="3054573"/>
                </a:lnTo>
                <a:lnTo>
                  <a:pt x="0" y="0"/>
                </a:lnTo>
                <a:close/>
              </a:path>
            </a:pathLst>
          </a:custGeom>
          <a:blipFill>
            <a:blip r:embed="rId11"/>
            <a:stretch>
              <a:fillRect t="-965" b="-31415"/>
            </a:stretch>
          </a:blipFill>
        </p:spPr>
        <p:txBody>
          <a:bodyPr/>
          <a:lstStyle/>
          <a:p>
            <a:endParaRPr lang="en-US"/>
          </a:p>
        </p:txBody>
      </p:sp>
      <p:sp>
        <p:nvSpPr>
          <p:cNvPr id="15" name="Freeform 15"/>
          <p:cNvSpPr/>
          <p:nvPr/>
        </p:nvSpPr>
        <p:spPr>
          <a:xfrm>
            <a:off x="12605261" y="6316566"/>
            <a:ext cx="4995842" cy="3054572"/>
          </a:xfrm>
          <a:custGeom>
            <a:avLst/>
            <a:gdLst/>
            <a:ahLst/>
            <a:cxnLst/>
            <a:rect l="l" t="t" r="r" b="b"/>
            <a:pathLst>
              <a:path w="4995842" h="3054572">
                <a:moveTo>
                  <a:pt x="0" y="0"/>
                </a:moveTo>
                <a:lnTo>
                  <a:pt x="4995843" y="0"/>
                </a:lnTo>
                <a:lnTo>
                  <a:pt x="4995843" y="3054573"/>
                </a:lnTo>
                <a:lnTo>
                  <a:pt x="0" y="3054573"/>
                </a:lnTo>
                <a:lnTo>
                  <a:pt x="0" y="0"/>
                </a:lnTo>
                <a:close/>
              </a:path>
            </a:pathLst>
          </a:custGeom>
          <a:blipFill>
            <a:blip r:embed="rId12"/>
            <a:stretch>
              <a:fillRect t="-4483" b="-4483"/>
            </a:stretch>
          </a:blipFill>
        </p:spPr>
        <p:txBody>
          <a:bodyPr/>
          <a:lstStyle/>
          <a:p>
            <a:endParaRPr lang="en-US"/>
          </a:p>
        </p:txBody>
      </p:sp>
      <p:sp>
        <p:nvSpPr>
          <p:cNvPr id="16" name="TextBox 1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7" name="TextBox 17"/>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8" name="TextBox 18"/>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9" name="TextBox 19"/>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20" name="TextBox 20"/>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21" name="Group 21"/>
          <p:cNvGrpSpPr/>
          <p:nvPr/>
        </p:nvGrpSpPr>
        <p:grpSpPr>
          <a:xfrm>
            <a:off x="-9266306" y="1028700"/>
            <a:ext cx="9608487" cy="4166869"/>
            <a:chOff x="0" y="0"/>
            <a:chExt cx="12811316" cy="5555826"/>
          </a:xfrm>
        </p:grpSpPr>
        <p:sp>
          <p:nvSpPr>
            <p:cNvPr id="22" name="TextBox 22"/>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Project One</a:t>
              </a:r>
            </a:p>
          </p:txBody>
        </p:sp>
        <p:sp>
          <p:nvSpPr>
            <p:cNvPr id="23" name="TextBox 23"/>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24" name="Freeform 24"/>
          <p:cNvSpPr/>
          <p:nvPr/>
        </p:nvSpPr>
        <p:spPr>
          <a:xfrm rot="-5400000">
            <a:off x="-12424701" y="834946"/>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13">
              <a:alphaModFix amt="0"/>
            </a:blip>
            <a:stretch>
              <a:fillRect/>
            </a:stretch>
          </a:blipFill>
        </p:spPr>
        <p:txBody>
          <a:bodyPr/>
          <a:lstStyle/>
          <a:p>
            <a:endParaRPr lang="en-US"/>
          </a:p>
        </p:txBody>
      </p:sp>
      <p:pic>
        <p:nvPicPr>
          <p:cNvPr id="25" name="Picture 25"/>
          <p:cNvPicPr>
            <a:picLocks noChangeAspect="1"/>
          </p:cNvPicPr>
          <p:nvPr/>
        </p:nvPicPr>
        <p:blipFill>
          <a:blip r:embed="rId14">
            <a:alphaModFix amt="0"/>
          </a:blip>
          <a:stretch>
            <a:fillRect/>
          </a:stretch>
        </p:blipFill>
        <p:spPr>
          <a:xfrm>
            <a:off x="17113017" y="443319"/>
            <a:ext cx="10562183" cy="10042352"/>
          </a:xfrm>
          <a:prstGeom prst="rect">
            <a:avLst/>
          </a:prstGeom>
        </p:spPr>
      </p:pic>
      <p:grpSp>
        <p:nvGrpSpPr>
          <p:cNvPr id="26" name="Group 26"/>
          <p:cNvGrpSpPr/>
          <p:nvPr/>
        </p:nvGrpSpPr>
        <p:grpSpPr>
          <a:xfrm>
            <a:off x="17993199" y="1874203"/>
            <a:ext cx="5776080" cy="6538594"/>
            <a:chOff x="0" y="0"/>
            <a:chExt cx="7701440" cy="8718126"/>
          </a:xfrm>
        </p:grpSpPr>
        <p:sp>
          <p:nvSpPr>
            <p:cNvPr id="27" name="TextBox 27"/>
            <p:cNvSpPr txBox="1"/>
            <p:nvPr/>
          </p:nvSpPr>
          <p:spPr>
            <a:xfrm>
              <a:off x="0" y="0"/>
              <a:ext cx="7701440" cy="32698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Market Research</a:t>
              </a:r>
            </a:p>
          </p:txBody>
        </p:sp>
        <p:sp>
          <p:nvSpPr>
            <p:cNvPr id="28" name="TextBox 28"/>
            <p:cNvSpPr txBox="1"/>
            <p:nvPr/>
          </p:nvSpPr>
          <p:spPr>
            <a:xfrm>
              <a:off x="0" y="3222201"/>
              <a:ext cx="7701440" cy="54959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grpSp>
        <p:nvGrpSpPr>
          <p:cNvPr id="29" name="Group 29"/>
          <p:cNvGrpSpPr/>
          <p:nvPr/>
        </p:nvGrpSpPr>
        <p:grpSpPr>
          <a:xfrm>
            <a:off x="-2220495" y="6626558"/>
            <a:ext cx="2566386" cy="2434590"/>
            <a:chOff x="0" y="0"/>
            <a:chExt cx="3421848" cy="3246120"/>
          </a:xfrm>
        </p:grpSpPr>
        <p:sp>
          <p:nvSpPr>
            <p:cNvPr id="30" name="TextBox 30"/>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Purpose</a:t>
              </a:r>
            </a:p>
          </p:txBody>
        </p:sp>
        <p:sp>
          <p:nvSpPr>
            <p:cNvPr id="31" name="TextBox 31"/>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32" name="Group 32"/>
          <p:cNvGrpSpPr/>
          <p:nvPr/>
        </p:nvGrpSpPr>
        <p:grpSpPr>
          <a:xfrm>
            <a:off x="-2336666" y="6626558"/>
            <a:ext cx="2566386" cy="2434590"/>
            <a:chOff x="0" y="0"/>
            <a:chExt cx="3421848" cy="3246120"/>
          </a:xfrm>
        </p:grpSpPr>
        <p:sp>
          <p:nvSpPr>
            <p:cNvPr id="33" name="TextBox 33"/>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34" name="TextBox 34"/>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35" name="Group 35"/>
          <p:cNvGrpSpPr/>
          <p:nvPr/>
        </p:nvGrpSpPr>
        <p:grpSpPr>
          <a:xfrm>
            <a:off x="-2336666" y="6626558"/>
            <a:ext cx="2566386" cy="2434590"/>
            <a:chOff x="0" y="0"/>
            <a:chExt cx="3421848" cy="3246120"/>
          </a:xfrm>
        </p:grpSpPr>
        <p:sp>
          <p:nvSpPr>
            <p:cNvPr id="36" name="TextBox 36"/>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37" name="TextBox 37"/>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1824</Words>
  <Application>Microsoft Office PowerPoint</Application>
  <PresentationFormat>Tùy chỉnh</PresentationFormat>
  <Paragraphs>230</Paragraphs>
  <Slides>14</Slides>
  <Notes>0</Notes>
  <HiddenSlides>0</HiddenSlides>
  <MMClips>0</MMClips>
  <ScaleCrop>false</ScaleCrop>
  <HeadingPairs>
    <vt:vector size="6" baseType="variant">
      <vt:variant>
        <vt:lpstr>Phông được Dùng</vt:lpstr>
      </vt:variant>
      <vt:variant>
        <vt:i4>7</vt:i4>
      </vt:variant>
      <vt:variant>
        <vt:lpstr>Chủ đề</vt:lpstr>
      </vt:variant>
      <vt:variant>
        <vt:i4>1</vt:i4>
      </vt:variant>
      <vt:variant>
        <vt:lpstr>Tiêu đề Bản chiếu</vt:lpstr>
      </vt:variant>
      <vt:variant>
        <vt:i4>14</vt:i4>
      </vt:variant>
    </vt:vector>
  </HeadingPairs>
  <TitlesOfParts>
    <vt:vector size="22" baseType="lpstr">
      <vt:lpstr>Futura Bold</vt:lpstr>
      <vt:lpstr>Futura Bold Italics</vt:lpstr>
      <vt:lpstr>Futura</vt:lpstr>
      <vt:lpstr>Futura Medium</vt:lpstr>
      <vt:lpstr>Arial</vt:lpstr>
      <vt:lpstr>Calibri</vt:lpstr>
      <vt:lpstr>Futura Ultra-Bold</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Gradient Texture Morph Shapes Slides</dc:title>
  <dc:creator>gia nghia2021</dc:creator>
  <cp:lastModifiedBy>gia nghia2021</cp:lastModifiedBy>
  <cp:revision>3</cp:revision>
  <dcterms:created xsi:type="dcterms:W3CDTF">2006-08-16T00:00:00Z</dcterms:created>
  <dcterms:modified xsi:type="dcterms:W3CDTF">2024-12-18T13:59:35Z</dcterms:modified>
  <dc:identifier>DAGZUwhpICA</dc:identifier>
</cp:coreProperties>
</file>

<file path=docProps/thumbnail.jpeg>
</file>